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848" r:id="rId4"/>
    <p:sldMasterId id="2147483849" r:id="rId5"/>
    <p:sldMasterId id="21474838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Archivo Narrow"/>
      <p:regular r:id="rId18"/>
      <p:bold r:id="rId19"/>
      <p:italic r:id="rId20"/>
      <p:boldItalic r:id="rId21"/>
    </p:embeddedFont>
    <p:embeddedFont>
      <p:font typeface="Inter"/>
      <p:regular r:id="rId22"/>
      <p:bold r:id="rId23"/>
    </p:embeddedFont>
    <p:embeddedFont>
      <p:font typeface="Archivo Narrow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font" Target="fonts/ArchivoNarrow-italic.fntdata"/><Relationship Id="rId22" Type="http://schemas.openxmlformats.org/officeDocument/2006/relationships/font" Target="fonts/Inter-regular.fntdata"/><Relationship Id="rId21" Type="http://schemas.openxmlformats.org/officeDocument/2006/relationships/font" Target="fonts/ArchivoNarrow-boldItalic.fntdata"/><Relationship Id="rId24" Type="http://schemas.openxmlformats.org/officeDocument/2006/relationships/font" Target="fonts/ArchivoNarrowMedium-regular.fntdata"/><Relationship Id="rId23" Type="http://schemas.openxmlformats.org/officeDocument/2006/relationships/font" Target="fonts/Inter-bold.fntdata"/><Relationship Id="rId26" Type="http://schemas.openxmlformats.org/officeDocument/2006/relationships/font" Target="fonts/ArchivoNarrowMedium-italic.fntdata"/><Relationship Id="rId25" Type="http://schemas.openxmlformats.org/officeDocument/2006/relationships/font" Target="fonts/ArchivoNarrowMedium-bold.fntdata"/><Relationship Id="rId27" Type="http://schemas.openxmlformats.org/officeDocument/2006/relationships/font" Target="fonts/ArchivoNarrowMedium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ArchivoNarrow-bold.fntdata"/><Relationship Id="rId18" Type="http://schemas.openxmlformats.org/officeDocument/2006/relationships/font" Target="fonts/ArchivoNarr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ff0fd6e6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ff0fd6e6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15797e962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15797e962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ff0fd6e6c0_0_3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ff0fd6e6c0_0_3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ff0fd6e6c0_0_1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ff0fd6e6c0_0_1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11b60ea73aa_1_3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11b60ea73aa_1_3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13b39324cac_0_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13b39324cac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5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fe97bf9c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7" name="Google Shape;2067;gfe97bf9c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1b60ea73aa_1_3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1b60ea73aa_1_3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11b60ea73aa_1_3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11b60ea73aa_1_3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1393c5abc2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1393c5abc2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7.jp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jp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8.jp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7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6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8.jp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- Section slide">
  <p:cSld name="TITLE_AND_BODY_1_1_1_1_1_2">
    <p:bg>
      <p:bgPr>
        <a:solidFill>
          <a:schemeClr val="dk2"/>
        </a:solidFill>
      </p:bgPr>
    </p:bg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02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0" name="Google Shape;1010;p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10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2" name="Google Shape;1012;p102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- Section slide">
  <p:cSld name="TITLE_AND_BODY_1_1_1_1_1_1_2">
    <p:bg>
      <p:bgPr>
        <a:solidFill>
          <a:schemeClr val="dk2"/>
        </a:solidFill>
      </p:bgPr>
    </p:bg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03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5" name="Google Shape;1015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0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7" name="Google Shape;1017;p103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- Section slide">
  <p:cSld name="TITLE_AND_BODY_1_1_1_1_1_1_1_1">
    <p:bg>
      <p:bgPr>
        <a:solidFill>
          <a:schemeClr val="dk2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04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0" name="Google Shape;1020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10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2" name="Google Shape;1022;p104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- Full Colour Section">
  <p:cSld name="MAIN_POINT">
    <p:bg>
      <p:bgPr>
        <a:solidFill>
          <a:schemeClr val="dk2"/>
        </a:solidFill>
      </p:bgPr>
    </p:bg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1024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990" y="269994"/>
            <a:ext cx="1121497" cy="5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05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26" name="Google Shape;1026;p105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- Full Colour Section">
  <p:cSld name="MAIN_POINT_1">
    <p:bg>
      <p:bgPr>
        <a:solidFill>
          <a:schemeClr val="dk2"/>
        </a:solidFill>
      </p:bgPr>
    </p:bg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106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30" name="Google Shape;1030;p106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- Full Colour Section">
  <p:cSld name="MAIN_POINT_1_1">
    <p:bg>
      <p:bgPr>
        <a:solidFill>
          <a:schemeClr val="dk2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Google Shape;1032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07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34" name="Google Shape;1034;p107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- Full Colour Section">
  <p:cSld name="MAIN_POINT_1_1_1">
    <p:bg>
      <p:bgPr>
        <a:solidFill>
          <a:schemeClr val="dk2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108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38" name="Google Shape;1038;p108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01 3">
  <p:cSld name="TITLE_AND_BODY_3_1_1_6">
    <p:bg>
      <p:bgPr>
        <a:solidFill>
          <a:schemeClr val="lt2"/>
        </a:solidFill>
      </p:bgPr>
    </p:bg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10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2" name="Google Shape;1042;p109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3" name="Google Shape;1043;p109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5 Box Layout 1">
  <p:cSld name="TITLE_AND_BODY_3_2_2">
    <p:bg>
      <p:bgPr>
        <a:solidFill>
          <a:schemeClr val="lt2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10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47" name="Google Shape;1047;p110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8" name="Google Shape;1048;p11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9" name="Google Shape;1049;p110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110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110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110"/>
          <p:cNvSpPr/>
          <p:nvPr/>
        </p:nvSpPr>
        <p:spPr>
          <a:xfrm>
            <a:off x="1413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110"/>
          <p:cNvSpPr/>
          <p:nvPr/>
        </p:nvSpPr>
        <p:spPr>
          <a:xfrm>
            <a:off x="47820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10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55" name="Google Shape;1055;p110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56" name="Google Shape;1056;p110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57" name="Google Shape;1057;p110"/>
          <p:cNvSpPr txBox="1"/>
          <p:nvPr/>
        </p:nvSpPr>
        <p:spPr>
          <a:xfrm>
            <a:off x="1507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58" name="Google Shape;1058;p110"/>
          <p:cNvSpPr txBox="1"/>
          <p:nvPr/>
        </p:nvSpPr>
        <p:spPr>
          <a:xfrm>
            <a:off x="48767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59" name="Google Shape;1059;p110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60" name="Google Shape;1060;p110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1" name="Google Shape;1061;p110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62" name="Google Shape;1062;p110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3" name="Google Shape;1063;p110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64" name="Google Shape;1064;p110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5" name="Google Shape;1065;p110"/>
          <p:cNvSpPr txBox="1"/>
          <p:nvPr>
            <p:ph idx="8" type="subTitle"/>
          </p:nvPr>
        </p:nvSpPr>
        <p:spPr>
          <a:xfrm>
            <a:off x="21548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66" name="Google Shape;1066;p110"/>
          <p:cNvSpPr txBox="1"/>
          <p:nvPr>
            <p:ph idx="9" type="subTitle"/>
          </p:nvPr>
        </p:nvSpPr>
        <p:spPr>
          <a:xfrm>
            <a:off x="1534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7" name="Google Shape;1067;p110"/>
          <p:cNvSpPr txBox="1"/>
          <p:nvPr>
            <p:ph idx="13" type="subTitle"/>
          </p:nvPr>
        </p:nvSpPr>
        <p:spPr>
          <a:xfrm>
            <a:off x="54395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68" name="Google Shape;1068;p110"/>
          <p:cNvSpPr txBox="1"/>
          <p:nvPr>
            <p:ph idx="14" type="subTitle"/>
          </p:nvPr>
        </p:nvSpPr>
        <p:spPr>
          <a:xfrm>
            <a:off x="48955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01">
  <p:cSld name="TITLE_AND_BODY_4_3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12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4" name="Google Shape;1074;p1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112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6" name="Google Shape;1076;p112"/>
          <p:cNvSpPr txBox="1"/>
          <p:nvPr>
            <p:ph type="title"/>
          </p:nvPr>
        </p:nvSpPr>
        <p:spPr>
          <a:xfrm>
            <a:off x="159380" y="2086979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77" name="Google Shape;1077;p112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Light">
  <p:cSld name="TITLE_AND_BODY_4_2_1_1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13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80" name="Google Shape;1080;p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13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82" name="Google Shape;1082;p113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Speaker Title Light">
  <p:cSld name="TITLE_AND_BODY_4_1_1_1_1">
    <p:bg>
      <p:bgPr>
        <a:solidFill>
          <a:schemeClr val="lt2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14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86" name="Google Shape;1086;p114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01 1">
  <p:cSld name="TITLE_AND_BODY_4_3_2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15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9" name="Google Shape;1089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15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1" name="Google Shape;1091;p115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15"/>
          <p:cNvSpPr txBox="1"/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Light 1">
  <p:cSld name="TITLE_AND_BODY_4_2_1_1_2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16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95" name="Google Shape;1095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16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97" name="Google Shape;1097;p116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Speaker Title Dark 1">
  <p:cSld name="TITLE_AND_BODY_4_1_1_2_2">
    <p:bg>
      <p:bgPr>
        <a:solidFill>
          <a:srgbClr val="434343"/>
        </a:solidFill>
      </p:bgPr>
    </p:bg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86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17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01" name="Google Shape;1101;p117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Speaker Title Light 1">
  <p:cSld name="TITLE_AND_BODY_4_1_1_1_1_2">
    <p:bg>
      <p:bgPr>
        <a:solidFill>
          <a:schemeClr val="lt2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Google Shape;1103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118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05" name="Google Shape;1105;p118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01">
  <p:cSld name="TITLE_AND_BODY_4_3_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19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8" name="Google Shape;1108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119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10" name="Google Shape;1110;p119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p119"/>
          <p:cNvSpPr txBox="1"/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Dark">
  <p:cSld name="TITLE_AND_BODY_4_2_1_1_1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20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14" name="Google Shape;1114;p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120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16" name="Google Shape;1116;p120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Speaker Title Dark">
  <p:cSld name="TITLE_AND_BODY_4_1_1_2_1">
    <p:bg>
      <p:bgPr>
        <a:solidFill>
          <a:srgbClr val="434343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Google Shape;1118;p1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70000"/>
            <a:ext cx="226404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121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20" name="Google Shape;1120;p121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Speaker Title Light">
  <p:cSld name="TITLE_AND_BODY_4_1_1_2_1_2">
    <p:bg>
      <p:bgPr>
        <a:solidFill>
          <a:schemeClr val="lt2"/>
        </a:solidFill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122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24" name="Google Shape;1124;p122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Light">
  <p:cSld name="TITLE_AND_BODY_4_2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01">
  <p:cSld name="TITLE_AND_BODY_4_3_1_1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23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7" name="Google Shape;1127;p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23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p123"/>
          <p:cNvSpPr txBox="1"/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30" name="Google Shape;1130;p123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Dark">
  <p:cSld name="TITLE_AND_BODY_4_2_1_1_1_1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24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3" name="Google Shape;1133;p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124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35" name="Google Shape;1135;p124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Speaker Title Dark">
  <p:cSld name="TITLE_AND_BODY_4_1_1_2_1_1">
    <p:bg>
      <p:bgPr>
        <a:solidFill>
          <a:srgbClr val="434343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1137;p1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0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125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39" name="Google Shape;1139;p125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Speaker Title Light">
  <p:cSld name="TITLE_AND_BODY_4_1_1_1_1_1">
    <p:bg>
      <p:bgPr>
        <a:solidFill>
          <a:schemeClr val="lt2"/>
        </a:solidFill>
      </p:bgPr>
    </p:bg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26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43" name="Google Shape;1143;p126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6 Box Layout">
  <p:cSld name="TITLE_AND_BODY_3">
    <p:bg>
      <p:bgPr>
        <a:solidFill>
          <a:schemeClr val="lt2"/>
        </a:solidFill>
      </p:bgPr>
    </p:bg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127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47" name="Google Shape;1147;p127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2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9" name="Google Shape;1149;p127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127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127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27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127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27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127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56" name="Google Shape;1156;p127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57" name="Google Shape;1157;p127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58" name="Google Shape;1158;p127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59" name="Google Shape;1159;p127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60" name="Google Shape;1160;p127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61" name="Google Shape;1161;p127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62" name="Google Shape;1162;p127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3" name="Google Shape;1163;p127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64" name="Google Shape;1164;p127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5" name="Google Shape;1165;p127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66" name="Google Shape;1166;p127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7" name="Google Shape;1167;p127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68" name="Google Shape;1168;p127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9" name="Google Shape;1169;p127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70" name="Google Shape;1170;p127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1" name="Google Shape;1171;p127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72" name="Google Shape;1172;p127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ext - 6 Box Layout 1">
  <p:cSld name="TITLE_AND_BODY_3_4">
    <p:bg>
      <p:bgPr>
        <a:solidFill>
          <a:schemeClr val="lt2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p1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2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6" name="Google Shape;1176;p128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77" name="Google Shape;1177;p128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28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128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128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128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128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128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28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85" name="Google Shape;1185;p128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86" name="Google Shape;1186;p128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87" name="Google Shape;1187;p128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88" name="Google Shape;1188;p128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89" name="Google Shape;1189;p128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90" name="Google Shape;1190;p128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91" name="Google Shape;1191;p128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92" name="Google Shape;1192;p128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93" name="Google Shape;1193;p128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94" name="Google Shape;1194;p128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95" name="Google Shape;1195;p128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96" name="Google Shape;1196;p128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97" name="Google Shape;1197;p128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98" name="Google Shape;1198;p128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99" name="Google Shape;1199;p128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00" name="Google Shape;1200;p128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01" name="Google Shape;1201;p128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ext - 6 Box Layout 1">
  <p:cSld name="TITLE_AND_BODY_3_3">
    <p:bg>
      <p:bgPr>
        <a:solidFill>
          <a:schemeClr val="lt2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Google Shape;1203;p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2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5" name="Google Shape;1205;p129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206" name="Google Shape;1206;p129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129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129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129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129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129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129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129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4" name="Google Shape;1214;p129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5" name="Google Shape;1215;p129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6" name="Google Shape;1216;p129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7" name="Google Shape;1217;p129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8" name="Google Shape;1218;p129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9" name="Google Shape;1219;p129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20" name="Google Shape;1220;p129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21" name="Google Shape;1221;p129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22" name="Google Shape;1222;p129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23" name="Google Shape;1223;p129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24" name="Google Shape;1224;p129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25" name="Google Shape;1225;p129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26" name="Google Shape;1226;p129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27" name="Google Shape;1227;p129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28" name="Google Shape;1228;p129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29" name="Google Shape;1229;p129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30" name="Google Shape;1230;p129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ext - 6 Box Layout 1 1">
  <p:cSld name="TITLE_AND_BODY_3_3_1">
    <p:bg>
      <p:bgPr>
        <a:solidFill>
          <a:schemeClr val="lt2"/>
        </a:solidFill>
      </p:bgPr>
    </p:bg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Google Shape;1232;p1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13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4" name="Google Shape;1234;p130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130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130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130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130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130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130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41" name="Google Shape;1241;p130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42" name="Google Shape;1242;p130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43" name="Google Shape;1243;p130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44" name="Google Shape;1244;p130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45" name="Google Shape;1245;p130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46" name="Google Shape;1246;p130"/>
          <p:cNvSpPr txBox="1"/>
          <p:nvPr>
            <p:ph idx="1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47" name="Google Shape;1247;p130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248" name="Google Shape;1248;p130"/>
          <p:cNvSpPr txBox="1"/>
          <p:nvPr>
            <p:ph idx="2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130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50" name="Google Shape;1250;p130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51" name="Google Shape;1251;p130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52" name="Google Shape;1252;p130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53" name="Google Shape;1253;p130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54" name="Google Shape;1254;p130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55" name="Google Shape;1255;p130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56" name="Google Shape;1256;p130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57" name="Google Shape;1257;p130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58" name="Google Shape;1258;p130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59" name="Google Shape;1259;p130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3 Box Layout">
  <p:cSld name="TITLE_AND_BODY_3_2_1">
    <p:bg>
      <p:bgPr>
        <a:solidFill>
          <a:schemeClr val="lt2"/>
        </a:solidFill>
      </p:bgPr>
    </p:bg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" name="Google Shape;1261;p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13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3" name="Google Shape;1263;p131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264" name="Google Shape;1264;p131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5" name="Google Shape;1265;p131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131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131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131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9" name="Google Shape;1269;p131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0" name="Google Shape;1270;p131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1" name="Google Shape;1271;p131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72" name="Google Shape;1272;p131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73" name="Google Shape;1273;p131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74" name="Google Shape;1274;p131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75" name="Google Shape;1275;p131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76" name="Google Shape;1276;p131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77" name="Google Shape;1277;p131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78" name="Google Shape;1278;p131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79" name="Google Shape;1279;p131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ext - 3 Box Layout 1">
  <p:cSld name="TITLE_AND_BODY_3_2_1_2">
    <p:bg>
      <p:bgPr>
        <a:solidFill>
          <a:schemeClr val="lt2"/>
        </a:solidFill>
      </p:bgPr>
    </p:bg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" name="Google Shape;1281;p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3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3" name="Google Shape;1283;p132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284" name="Google Shape;1284;p132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132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132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132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132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9" name="Google Shape;1289;p132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0" name="Google Shape;1290;p132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1" name="Google Shape;1291;p132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2" name="Google Shape;1292;p132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3" name="Google Shape;1293;p132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4" name="Google Shape;1294;p132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95" name="Google Shape;1295;p132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96" name="Google Shape;1296;p132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97" name="Google Shape;1297;p132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98" name="Google Shape;1298;p132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99" name="Google Shape;1299;p132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3 Box Layout">
  <p:cSld name="TITLE_AND_BODY_3_2_1">
    <p:bg>
      <p:bgPr>
        <a:solidFill>
          <a:schemeClr val="l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14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69" name="Google Shape;69;p14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ext - 3 Box Layout">
  <p:cSld name="TITLE_AND_BODY_3_2_1_1">
    <p:bg>
      <p:bgPr>
        <a:solidFill>
          <a:schemeClr val="lt2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13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3" name="Google Shape;1303;p133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304" name="Google Shape;1304;p133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5" name="Google Shape;1305;p133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133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133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133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9" name="Google Shape;1309;p133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0" name="Google Shape;1310;p133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1" name="Google Shape;1311;p133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12" name="Google Shape;1312;p133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13" name="Google Shape;1313;p133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14" name="Google Shape;1314;p133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15" name="Google Shape;1315;p133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16" name="Google Shape;1316;p133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17" name="Google Shape;1317;p133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18" name="Google Shape;1318;p133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19" name="Google Shape;1319;p133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ext - 3 Box Layout">
  <p:cSld name="TITLE_AND_BODY_3_2_1_1_1">
    <p:bg>
      <p:bgPr>
        <a:solidFill>
          <a:schemeClr val="lt2"/>
        </a:solidFill>
      </p:bgPr>
    </p:bg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Google Shape;1321;p1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13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3" name="Google Shape;1323;p134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324" name="Google Shape;1324;p134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34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134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134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34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9" name="Google Shape;1329;p134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0" name="Google Shape;1330;p134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1" name="Google Shape;1331;p134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32" name="Google Shape;1332;p134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33" name="Google Shape;1333;p134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34" name="Google Shape;1334;p134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35" name="Google Shape;1335;p134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36" name="Google Shape;1336;p134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37" name="Google Shape;1337;p134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38" name="Google Shape;1338;p134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39" name="Google Shape;1339;p134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01">
  <p:cSld name="TITLE_AND_BODY_3_1_1">
    <p:bg>
      <p:bgPr>
        <a:solidFill>
          <a:schemeClr val="lt2"/>
        </a:solidFill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Google Shape;1341;p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3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3" name="Google Shape;1343;p135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4" name="Google Shape;1344;p135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01 1">
  <p:cSld name="TITLE_AND_BODY_3_1_1_2">
    <p:bg>
      <p:bgPr>
        <a:solidFill>
          <a:schemeClr val="lt2"/>
        </a:solidFill>
      </p:bgPr>
    </p:bg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" name="Google Shape;1346;p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13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8" name="Google Shape;1348;p136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9" name="Google Shape;1349;p136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01">
  <p:cSld name="TITLE_AND_BODY_3_1_1_1">
    <p:bg>
      <p:bgPr>
        <a:solidFill>
          <a:schemeClr val="lt2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Google Shape;1351;p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3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3" name="Google Shape;1353;p137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4" name="Google Shape;1354;p137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01">
  <p:cSld name="TITLE_AND_BODY_3_1_1_1_1">
    <p:bg>
      <p:bgPr>
        <a:solidFill>
          <a:schemeClr val="lt2"/>
        </a:solidFill>
      </p:bgPr>
    </p:bg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3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8" name="Google Shape;1358;p138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9" name="Google Shape;1359;p138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Image 01">
  <p:cSld name="TITLE_AND_BODY_3_1_1_3">
    <p:bg>
      <p:bgPr>
        <a:solidFill>
          <a:schemeClr val="lt2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1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139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p13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4" name="Google Shape;1364;p13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5" name="Google Shape;1365;p139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Image 01">
  <p:cSld name="TITLE_AND_BODY_3_1_1_2_1">
    <p:bg>
      <p:bgPr>
        <a:solidFill>
          <a:schemeClr val="lt2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Google Shape;1367;p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40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9" name="Google Shape;1369;p14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0" name="Google Shape;1370;p14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1" name="Google Shape;1371;p140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Image 01">
  <p:cSld name="TITLE_AND_BODY_3_1_1_1_2">
    <p:bg>
      <p:bgPr>
        <a:solidFill>
          <a:schemeClr val="lt2"/>
        </a:solidFill>
      </p:bgPr>
    </p:bg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" name="Google Shape;1373;p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141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5" name="Google Shape;1375;p14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6" name="Google Shape;1376;p141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7" name="Google Shape;1377;p141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Image 01">
  <p:cSld name="TITLE_AND_BODY_3_1_1_1_1_1">
    <p:bg>
      <p:bgPr>
        <a:solidFill>
          <a:schemeClr val="lt2"/>
        </a:solidFill>
      </p:bgPr>
    </p:bg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42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81" name="Google Shape;1381;p14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2" name="Google Shape;1382;p142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3" name="Google Shape;1383;p142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6 Box Layout">
  <p:cSld name="TITLE_AND_BODY_3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2" name="Google Shape;92;p15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5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15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5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5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5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oval images">
  <p:cSld name="TITLE_AND_BODY_3_1_1_3_1">
    <p:bg>
      <p:bgPr>
        <a:solidFill>
          <a:schemeClr val="lt2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" name="Google Shape;1385;p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p14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7" name="Google Shape;1387;p143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8" name="Google Shape;1388;p143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9" name="Google Shape;1389;p143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0" name="Google Shape;1390;p143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1" name="Google Shape;1391;p143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2" name="Google Shape;1392;p143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393" name="Google Shape;1393;p143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394" name="Google Shape;1394;p143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395" name="Google Shape;1395;p143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396" name="Google Shape;1396;p143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397" name="Google Shape;1397;p143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398" name="Google Shape;1398;p143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399" name="Google Shape;1399;p143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00" name="Google Shape;1400;p143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1" name="Google Shape;1401;p143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2" name="Google Shape;1402;p143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3" name="Google Shape;1403;p143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oval images">
  <p:cSld name="TITLE_AND_BODY_3_1_1_2_1_1">
    <p:bg>
      <p:bgPr>
        <a:solidFill>
          <a:schemeClr val="lt2"/>
        </a:solidFill>
      </p:bgPr>
    </p:bg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Google Shape;1405;p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4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7" name="Google Shape;1407;p144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8" name="Google Shape;1408;p144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9" name="Google Shape;1409;p144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0" name="Google Shape;1410;p144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1" name="Google Shape;1411;p144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2" name="Google Shape;1412;p144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13" name="Google Shape;1413;p144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14" name="Google Shape;1414;p144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15" name="Google Shape;1415;p144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16" name="Google Shape;1416;p144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17" name="Google Shape;1417;p144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18" name="Google Shape;1418;p144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19" name="Google Shape;1419;p144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20" name="Google Shape;1420;p144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1" name="Google Shape;1421;p144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2" name="Google Shape;1422;p144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3" name="Google Shape;1423;p144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oval images">
  <p:cSld name="TITLE_AND_BODY_3_1_1_1_2_1">
    <p:bg>
      <p:bgPr>
        <a:solidFill>
          <a:schemeClr val="lt2"/>
        </a:solidFill>
      </p:bgPr>
    </p:bg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4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7" name="Google Shape;1427;p14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8" name="Google Shape;1428;p145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9" name="Google Shape;1429;p145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0" name="Google Shape;1430;p145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1" name="Google Shape;1431;p145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2" name="Google Shape;1432;p145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33" name="Google Shape;1433;p145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34" name="Google Shape;1434;p145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35" name="Google Shape;1435;p145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36" name="Google Shape;1436;p145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37" name="Google Shape;1437;p145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38" name="Google Shape;1438;p145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39" name="Google Shape;1439;p145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40" name="Google Shape;1440;p145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1" name="Google Shape;1441;p145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2" name="Google Shape;1442;p145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3" name="Google Shape;1443;p145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oval images">
  <p:cSld name="TITLE_AND_BODY_3_1_1_1_1_1_1">
    <p:bg>
      <p:bgPr>
        <a:solidFill>
          <a:schemeClr val="lt2"/>
        </a:solidFill>
      </p:bgPr>
    </p:bg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Google Shape;1445;p1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4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7" name="Google Shape;1447;p14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8" name="Google Shape;1448;p146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9" name="Google Shape;1449;p146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0" name="Google Shape;1450;p146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1" name="Google Shape;1451;p146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2" name="Google Shape;1452;p146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53" name="Google Shape;1453;p146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54" name="Google Shape;1454;p146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55" name="Google Shape;1455;p146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56" name="Google Shape;1456;p146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57" name="Google Shape;1457;p146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58" name="Google Shape;1458;p146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59" name="Google Shape;1459;p146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1460" name="Google Shape;1460;p146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1" name="Google Shape;1461;p146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2" name="Google Shape;1462;p146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3" name="Google Shape;1463;p146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Plain">
  <p:cSld name="TITLE_AND_BODY_2_3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" name="Google Shape;1465;p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14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7" name="Google Shape;1467;p147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8" name="Google Shape;1468;p147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9" name="Google Shape;1469;p147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Plain 1">
  <p:cSld name="TITLE_AND_BODY_2_3_2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" name="Google Shape;1471;p1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4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3" name="Google Shape;1473;p148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4" name="Google Shape;1474;p148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5" name="Google Shape;1475;p148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Plain">
  <p:cSld name="TITLE_AND_BODY_2_3_1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" name="Google Shape;1477;p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4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9" name="Google Shape;1479;p14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0" name="Google Shape;1480;p149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1" name="Google Shape;1481;p149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Plain">
  <p:cSld name="TITLE_AND_BODY_2_3_1_1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p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15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5" name="Google Shape;1485;p15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6" name="Google Shape;1486;p150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7" name="Google Shape;1487;p150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- 4 Speaker Layout">
  <p:cSld name="TITLE_AND_BODY_2_2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9" name="Google Shape;1489;p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Google Shape;1490;p15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1" name="Google Shape;1491;p151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151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151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51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151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96" name="Google Shape;1496;p151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97" name="Google Shape;1497;p151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98" name="Google Shape;1498;p151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99" name="Google Shape;1499;p151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0" name="Google Shape;1500;p151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01" name="Google Shape;1501;p151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02" name="Google Shape;1502;p151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03" name="Google Shape;1503;p151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04" name="Google Shape;1504;p151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05" name="Google Shape;1505;p151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06" name="Google Shape;1506;p151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07" name="Google Shape;1507;p151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- 4 Speaker Layout 1">
  <p:cSld name="TITLE_AND_BODY_2_2_2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" name="Google Shape;1509;p1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15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1" name="Google Shape;1511;p152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152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152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152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152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6" name="Google Shape;1516;p152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7" name="Google Shape;1517;p152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8" name="Google Shape;1518;p152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9" name="Google Shape;1519;p152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0" name="Google Shape;1520;p152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1" name="Google Shape;1521;p152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2" name="Google Shape;1522;p152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3" name="Google Shape;1523;p152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4" name="Google Shape;1524;p152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5" name="Google Shape;1525;p152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6" name="Google Shape;1526;p152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27" name="Google Shape;1527;p152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Image 01">
  <p:cSld name="TITLE_AND_BODY_3_1_1_3"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- 4 Speaker Layout">
  <p:cSld name="TITLE_AND_BODY_2_2_1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9" name="Google Shape;1529;p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p15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1" name="Google Shape;1531;p153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53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53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153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153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6" name="Google Shape;1536;p153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7" name="Google Shape;1537;p153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8" name="Google Shape;1538;p153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9" name="Google Shape;1539;p153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0" name="Google Shape;1540;p153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41" name="Google Shape;1541;p153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42" name="Google Shape;1542;p153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43" name="Google Shape;1543;p153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44" name="Google Shape;1544;p153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45" name="Google Shape;1545;p153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46" name="Google Shape;1546;p153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47" name="Google Shape;1547;p153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- 4 Speaker Layout">
  <p:cSld name="TITLE_AND_BODY_2_2_1_1"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Google Shape;1549;p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15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1" name="Google Shape;1551;p154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154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154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154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154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56" name="Google Shape;1556;p154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57" name="Google Shape;1557;p154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58" name="Google Shape;1558;p154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59" name="Google Shape;1559;p154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0" name="Google Shape;1560;p154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1" name="Google Shape;1561;p154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2" name="Google Shape;1562;p154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3" name="Google Shape;1563;p154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4" name="Google Shape;1564;p154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5" name="Google Shape;1565;p154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6" name="Google Shape;1566;p154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7" name="Google Shape;1567;p154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- 4 Icon Layout">
  <p:cSld name="TITLE_AND_BODY_2_2_1_1_1"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9" name="Google Shape;1569;p1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15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1" name="Google Shape;1571;p155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155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155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155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155"/>
          <p:cNvSpPr/>
          <p:nvPr>
            <p:ph idx="2" type="pic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6" name="Google Shape;1576;p155"/>
          <p:cNvSpPr/>
          <p:nvPr>
            <p:ph idx="3" type="pic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7" name="Google Shape;1577;p155"/>
          <p:cNvSpPr/>
          <p:nvPr>
            <p:ph idx="4" type="pic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8" name="Google Shape;1578;p155"/>
          <p:cNvSpPr/>
          <p:nvPr>
            <p:ph idx="5" type="pic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9" name="Google Shape;1579;p15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0" name="Google Shape;1580;p155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1" name="Google Shape;1581;p155"/>
          <p:cNvSpPr txBox="1"/>
          <p:nvPr>
            <p:ph idx="6" type="subTitle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82" name="Google Shape;1582;p155"/>
          <p:cNvSpPr txBox="1"/>
          <p:nvPr>
            <p:ph idx="7" type="subTitle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83" name="Google Shape;1583;p155"/>
          <p:cNvSpPr txBox="1"/>
          <p:nvPr>
            <p:ph idx="8" type="subTitle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84" name="Google Shape;1584;p155"/>
          <p:cNvSpPr txBox="1"/>
          <p:nvPr>
            <p:ph idx="9" type="subTitle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- 4 Icon Layout 1">
  <p:cSld name="TITLE_AND_BODY_2_2_1_1_1_2"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15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8" name="Google Shape;1588;p15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9" name="Google Shape;1589;p156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- 4 Icon Layout">
  <p:cSld name="TITLE_AND_BODY_2_2_1_1_1_1"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1" name="Google Shape;1591;p1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2" name="Google Shape;1592;p15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3" name="Google Shape;1593;p157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157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157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157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157"/>
          <p:cNvSpPr/>
          <p:nvPr>
            <p:ph idx="2" type="pic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8" name="Google Shape;1598;p157"/>
          <p:cNvSpPr/>
          <p:nvPr>
            <p:ph idx="3" type="pic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9" name="Google Shape;1599;p157"/>
          <p:cNvSpPr/>
          <p:nvPr>
            <p:ph idx="4" type="pic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0" name="Google Shape;1600;p157"/>
          <p:cNvSpPr/>
          <p:nvPr>
            <p:ph idx="5" type="pic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1" name="Google Shape;1601;p157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2" name="Google Shape;1602;p157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3" name="Google Shape;1603;p157"/>
          <p:cNvSpPr txBox="1"/>
          <p:nvPr>
            <p:ph idx="6" type="subTitle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04" name="Google Shape;1604;p157"/>
          <p:cNvSpPr txBox="1"/>
          <p:nvPr>
            <p:ph idx="7" type="subTitle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05" name="Google Shape;1605;p157"/>
          <p:cNvSpPr txBox="1"/>
          <p:nvPr>
            <p:ph idx="8" type="subTitle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06" name="Google Shape;1606;p157"/>
          <p:cNvSpPr txBox="1"/>
          <p:nvPr>
            <p:ph idx="9" type="subTitle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- 4 Icon Layout">
  <p:cSld name="TITLE_AND_BODY_2_2_1_1_1_1_1"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58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158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158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158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158"/>
          <p:cNvSpPr/>
          <p:nvPr>
            <p:ph idx="2" type="pic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3" name="Google Shape;1613;p158"/>
          <p:cNvSpPr/>
          <p:nvPr>
            <p:ph idx="3" type="pic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4" name="Google Shape;1614;p158"/>
          <p:cNvSpPr/>
          <p:nvPr>
            <p:ph idx="4" type="pic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5" name="Google Shape;1615;p158"/>
          <p:cNvSpPr/>
          <p:nvPr>
            <p:ph idx="5" type="pic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616" name="Google Shape;1616;p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17" name="Google Shape;1617;p15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8" name="Google Shape;1618;p158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9" name="Google Shape;1619;p158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0" name="Google Shape;1620;p158"/>
          <p:cNvSpPr txBox="1"/>
          <p:nvPr>
            <p:ph idx="6" type="subTitle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21" name="Google Shape;1621;p158"/>
          <p:cNvSpPr txBox="1"/>
          <p:nvPr>
            <p:ph idx="7" type="subTitle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22" name="Google Shape;1622;p158"/>
          <p:cNvSpPr txBox="1"/>
          <p:nvPr>
            <p:ph idx="8" type="subTitle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23" name="Google Shape;1623;p158"/>
          <p:cNvSpPr txBox="1"/>
          <p:nvPr>
            <p:ph idx="9" type="subTitle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- 6 Icon Layout">
  <p:cSld name="TITLE_AND_BODY_2_2_1_1_1_1_1_1"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5" name="Google Shape;1625;p1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15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7" name="Google Shape;1627;p159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159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9" name="Google Shape;1629;p159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159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1" name="Google Shape;1631;p159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159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3" name="Google Shape;1633;p159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159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5" name="Google Shape;1635;p159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59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7" name="Google Shape;1637;p159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159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9" name="Google Shape;1639;p15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0" name="Google Shape;1640;p159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1" name="Google Shape;1641;p159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2" name="Google Shape;1642;p159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3" name="Google Shape;1643;p159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4" name="Google Shape;1644;p159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5" name="Google Shape;1645;p159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6" name="Google Shape;1646;p159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7" name="Google Shape;1647;p159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8" name="Google Shape;1648;p159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49" name="Google Shape;1649;p159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50" name="Google Shape;1650;p159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51" name="Google Shape;1651;p159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52" name="Google Shape;1652;p159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- 6 Icon Layout 1">
  <p:cSld name="TITLE_AND_BODY_2_2_1_1_1_1_1_1_3"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4" name="Google Shape;1654;p1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16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6" name="Google Shape;1656;p160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160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58" name="Google Shape;1658;p160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160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0" name="Google Shape;1660;p160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160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2" name="Google Shape;1662;p160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160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4" name="Google Shape;1664;p160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160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6" name="Google Shape;1666;p160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160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8" name="Google Shape;1668;p16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9" name="Google Shape;1669;p160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0" name="Google Shape;1670;p160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1" name="Google Shape;1671;p160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2" name="Google Shape;1672;p160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3" name="Google Shape;1673;p160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4" name="Google Shape;1674;p160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5" name="Google Shape;1675;p160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6" name="Google Shape;1676;p160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7" name="Google Shape;1677;p160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8" name="Google Shape;1678;p160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9" name="Google Shape;1679;p160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80" name="Google Shape;1680;p160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81" name="Google Shape;1681;p160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- 6 Icon Layout">
  <p:cSld name="TITLE_AND_BODY_2_2_1_1_1_1_1_1_1"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3" name="Google Shape;1683;p1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84" name="Google Shape;1684;p16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5" name="Google Shape;1685;p161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161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87" name="Google Shape;1687;p161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161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89" name="Google Shape;1689;p161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161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1" name="Google Shape;1691;p161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161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3" name="Google Shape;1693;p161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161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5" name="Google Shape;1695;p161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161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7" name="Google Shape;1697;p161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8" name="Google Shape;1698;p161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9" name="Google Shape;1699;p161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0" name="Google Shape;1700;p161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1" name="Google Shape;1701;p161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2" name="Google Shape;1702;p161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3" name="Google Shape;1703;p161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4" name="Google Shape;1704;p161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5" name="Google Shape;1705;p161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6" name="Google Shape;1706;p161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7" name="Google Shape;1707;p161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8" name="Google Shape;1708;p161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09" name="Google Shape;1709;p161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10" name="Google Shape;1710;p161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- 6 Icon Layout">
  <p:cSld name="TITLE_AND_BODY_2_2_1_1_1_1_1_1_1_1"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" name="Google Shape;1712;p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Google Shape;1713;p162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162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5" name="Google Shape;1715;p162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162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7" name="Google Shape;1717;p162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162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9" name="Google Shape;1719;p162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162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21" name="Google Shape;1721;p162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162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23" name="Google Shape;1723;p162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162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25" name="Google Shape;1725;p16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6" name="Google Shape;1726;p162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7" name="Google Shape;1727;p162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8" name="Google Shape;1728;p162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29" name="Google Shape;1729;p162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0" name="Google Shape;1730;p162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1" name="Google Shape;1731;p162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2" name="Google Shape;1732;p162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3" name="Google Shape;1733;p162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4" name="Google Shape;1734;p162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5" name="Google Shape;1735;p162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6" name="Google Shape;1736;p162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7" name="Google Shape;1737;p162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8" name="Google Shape;1738;p162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9" name="Google Shape;1739;p162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01">
  <p:cSld name="TITLE_AND_BODY_4_3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159380" y="2086979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Right">
  <p:cSld name="TITLE_AND_BODY_1"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163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2" name="Google Shape;1742;p1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3" name="Google Shape;1743;p16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4" name="Google Shape;1744;p163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5" name="Google Shape;1745;p163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Right 1">
  <p:cSld name="TITLE_AND_BODY_1_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64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8" name="Google Shape;1748;p1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9" name="Google Shape;1749;p16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0" name="Google Shape;1750;p164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1" name="Google Shape;1751;p164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Right">
  <p:cSld name="TITLE_AND_BODY_1_3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65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54" name="Google Shape;1754;p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5" name="Google Shape;1755;p16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6" name="Google Shape;1756;p165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7" name="Google Shape;1757;p165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Right">
  <p:cSld name="TITLE_AND_BODY_1_3_1"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166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60" name="Google Shape;1760;p1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61" name="Google Shape;1761;p16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2" name="Google Shape;1762;p166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3" name="Google Shape;1763;p166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Left">
  <p:cSld name="TITLE_AND_BODY_1_2"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167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66" name="Google Shape;1766;p1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7" name="Google Shape;1767;p16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8" name="Google Shape;1768;p167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9" name="Google Shape;1769;p167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Left 1">
  <p:cSld name="TITLE_AND_BODY_1_2_2"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68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2" name="Google Shape;1772;p1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73" name="Google Shape;1773;p16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4" name="Google Shape;1774;p168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5" name="Google Shape;1775;p168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Left">
  <p:cSld name="TITLE_AND_BODY_1_2_1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169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8" name="Google Shape;1778;p1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9" name="Google Shape;1779;p16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0" name="Google Shape;1780;p169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1" name="Google Shape;1781;p169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Left">
  <p:cSld name="TITLE_AND_BODY_1_2_1_1"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70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84" name="Google Shape;1784;p1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85" name="Google Shape;1785;p17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6" name="Google Shape;1786;p170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7" name="Google Shape;1787;p170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Right Short">
  <p:cSld name="TITLE_AND_BODY_1_2_1_1_2"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71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90" name="Google Shape;1790;p1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1" name="Google Shape;1791;p17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2" name="Google Shape;1792;p171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3" name="Google Shape;1793;p171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Right Short 1">
  <p:cSld name="TITLE_AND_BODY_1_2_1_1_2_2"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172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96" name="Google Shape;1796;p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97" name="Google Shape;1797;p17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8" name="Google Shape;1798;p172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9" name="Google Shape;1799;p172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Light">
  <p:cSld name="TITLE_AND_BODY_4_2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Google Shape;12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Right Short">
  <p:cSld name="TITLE_AND_BODY_1_2_1_1_2_1"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173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2" name="Google Shape;1802;p1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03" name="Google Shape;1803;p17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4" name="Google Shape;1804;p173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05" name="Google Shape;1805;p173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Right Short">
  <p:cSld name="TITLE_AND_BODY_1_2_1_1_2_1_1"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174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8" name="Google Shape;1808;p1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Google Shape;1809;p17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0" name="Google Shape;1810;p174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1" name="Google Shape;1811;p174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Left Short">
  <p:cSld name="TITLE_AND_BODY_1_2_1_1_1"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175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14" name="Google Shape;1814;p1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5" name="Google Shape;1815;p17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6" name="Google Shape;1816;p175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7" name="Google Shape;1817;p175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Left Short 1">
  <p:cSld name="TITLE_AND_BODY_1_2_1_1_1_2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76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20" name="Google Shape;1820;p1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Google Shape;1821;p17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2" name="Google Shape;1822;p176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3" name="Google Shape;1823;p176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Title and Text - Image Left Short">
  <p:cSld name="TITLE_AND_BODY_1_2_1_1_1_1"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77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26" name="Google Shape;1826;p1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27" name="Google Shape;1827;p17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8" name="Google Shape;1828;p177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9" name="Google Shape;1829;p177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Left Short">
  <p:cSld name="TITLE_AND_BODY_1_2_1_1_1_1_1"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78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32" name="Google Shape;1832;p1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Google Shape;1833;p17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4" name="Google Shape;1834;p178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5" name="Google Shape;1835;p178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Blank Right 01">
  <p:cSld name="TITLE_AND_BODY_1_1"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79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8" name="Google Shape;1838;p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9" name="Google Shape;1839;p17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0" name="Google Shape;1840;p17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1" name="Google Shape;1841;p179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Blank Right 01 1">
  <p:cSld name="TITLE_AND_BODY_1_1_3"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180"/>
          <p:cNvSpPr/>
          <p:nvPr/>
        </p:nvSpPr>
        <p:spPr>
          <a:xfrm>
            <a:off x="-7550" y="-7500"/>
            <a:ext cx="9166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4" name="Google Shape;1844;p1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5" name="Google Shape;1845;p18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6" name="Google Shape;1846;p18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7" name="Google Shape;1847;p180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Blank Right 01">
  <p:cSld name="TITLE_AND_BODY_1_1_2"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81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0" name="Google Shape;1850;p1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51" name="Google Shape;1851;p18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2" name="Google Shape;1852;p181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3" name="Google Shape;1853;p181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Blank Right 01">
  <p:cSld name="TITLE_AND_BODY_1_1_2_1"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182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6" name="Google Shape;1856;p1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57" name="Google Shape;1857;p18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8" name="Google Shape;1858;p182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9" name="Google Shape;1859;p182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Speaker Title Light">
  <p:cSld name="TITLE_AND_BODY_4_1_1_1_1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Blank Right 02">
  <p:cSld name="TITLE_AND_BODY_1_1_1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183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2" name="Google Shape;1862;p1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3" name="Google Shape;1863;p18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4" name="Google Shape;1864;p183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5" name="Google Shape;1865;p183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Blank Right 02 1">
  <p:cSld name="TITLE_AND_BODY_1_1_1_4"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84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8" name="Google Shape;1868;p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18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0" name="Google Shape;1870;p184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1" name="Google Shape;1871;p184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Blank Right 02">
  <p:cSld name="TITLE_AND_BODY_1_1_1_3"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185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4" name="Google Shape;1874;p1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5" name="Google Shape;1875;p18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6" name="Google Shape;1876;p18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7" name="Google Shape;1877;p185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Blank Right 02">
  <p:cSld name="TITLE_AND_BODY_1_1_1_3_1"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186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0" name="Google Shape;1880;p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81" name="Google Shape;1881;p18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82" name="Google Shape;1882;p18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3" name="Google Shape;1883;p186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Pattern Right">
  <p:cSld name="TITLE_AND_BODY_1_1_1_2">
    <p:bg>
      <p:bgPr>
        <a:solidFill>
          <a:schemeClr val="lt2"/>
        </a:solidFill>
      </p:bgPr>
    </p:bg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187"/>
          <p:cNvSpPr/>
          <p:nvPr>
            <p:ph idx="2" type="pic"/>
          </p:nvPr>
        </p:nvSpPr>
        <p:spPr>
          <a:xfrm>
            <a:off x="4571875" y="-5375"/>
            <a:ext cx="4604400" cy="5171400"/>
          </a:xfrm>
          <a:prstGeom prst="rect">
            <a:avLst/>
          </a:prstGeom>
          <a:noFill/>
          <a:ln>
            <a:noFill/>
          </a:ln>
        </p:spPr>
      </p:sp>
      <p:sp>
        <p:nvSpPr>
          <p:cNvPr id="1886" name="Google Shape;1886;p18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87" name="Google Shape;1887;p1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8" name="Google Shape;1888;p187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187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90" name="Google Shape;1890;p187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p187"/>
          <p:cNvSpPr txBox="1"/>
          <p:nvPr>
            <p:ph idx="3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Pattern Right 1">
  <p:cSld name="TITLE_AND_BODY_1_1_1_2_2">
    <p:bg>
      <p:bgPr>
        <a:solidFill>
          <a:schemeClr val="lt2"/>
        </a:solidFill>
      </p:bgPr>
    </p:bg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" name="Google Shape;1893;p1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4" name="Google Shape;1894;p18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95" name="Google Shape;1895;p188"/>
          <p:cNvGrpSpPr/>
          <p:nvPr/>
        </p:nvGrpSpPr>
        <p:grpSpPr>
          <a:xfrm>
            <a:off x="4741675" y="-21503"/>
            <a:ext cx="4445500" cy="5187503"/>
            <a:chOff x="4741500" y="-21503"/>
            <a:chExt cx="4445500" cy="5187503"/>
          </a:xfrm>
        </p:grpSpPr>
        <p:pic>
          <p:nvPicPr>
            <p:cNvPr id="1896" name="Google Shape;1896;p188"/>
            <p:cNvPicPr preferRelativeResize="0"/>
            <p:nvPr/>
          </p:nvPicPr>
          <p:blipFill rotWithShape="1">
            <a:blip r:embed="rId2">
              <a:alphaModFix/>
            </a:blip>
            <a:srcRect b="0" l="0" r="0"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7" name="Google Shape;1897;p188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98" name="Google Shape;1898;p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9" name="Google Shape;1899;p188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188"/>
          <p:cNvSpPr txBox="1"/>
          <p:nvPr>
            <p:ph idx="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1" name="Google Shape;1901;p188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02" name="Google Shape;1902;p188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Pattern Right">
  <p:cSld name="TITLE_AND_BODY_1_1_1_2_1">
    <p:bg>
      <p:bgPr>
        <a:solidFill>
          <a:schemeClr val="lt2"/>
        </a:solidFill>
      </p:bgPr>
    </p:bg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" name="Google Shape;1904;p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5" name="Google Shape;1905;p18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06" name="Google Shape;1906;p189"/>
          <p:cNvGrpSpPr/>
          <p:nvPr/>
        </p:nvGrpSpPr>
        <p:grpSpPr>
          <a:xfrm>
            <a:off x="4741663" y="-21503"/>
            <a:ext cx="4445500" cy="5187503"/>
            <a:chOff x="4741500" y="-21503"/>
            <a:chExt cx="4445500" cy="5187503"/>
          </a:xfrm>
        </p:grpSpPr>
        <p:pic>
          <p:nvPicPr>
            <p:cNvPr id="1907" name="Google Shape;1907;p189"/>
            <p:cNvPicPr preferRelativeResize="0"/>
            <p:nvPr/>
          </p:nvPicPr>
          <p:blipFill rotWithShape="1">
            <a:blip r:embed="rId2">
              <a:alphaModFix/>
            </a:blip>
            <a:srcRect b="0" l="0" r="0"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8" name="Google Shape;1908;p189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09" name="Google Shape;1909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910" name="Google Shape;1910;p189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189"/>
          <p:cNvSpPr txBox="1"/>
          <p:nvPr>
            <p:ph idx="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2" name="Google Shape;1912;p18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13" name="Google Shape;1913;p189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Pattern Right">
  <p:cSld name="TITLE_AND_BODY_1_1_1_2_1_1">
    <p:bg>
      <p:bgPr>
        <a:solidFill>
          <a:schemeClr val="lt2"/>
        </a:solidFill>
      </p:bgPr>
    </p:bg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19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16" name="Google Shape;1916;p1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41680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7" name="Google Shape;1917;p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918" name="Google Shape;1918;p190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190"/>
          <p:cNvSpPr txBox="1"/>
          <p:nvPr>
            <p:ph idx="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0" name="Google Shape;1920;p19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21" name="Google Shape;1921;p190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- Quote Layout">
  <p:cSld name="TITLE_AND_BODY_1_1_1_1">
    <p:bg>
      <p:bgPr>
        <a:solidFill>
          <a:schemeClr val="dk2"/>
        </a:solidFill>
      </p:bgPr>
    </p:bg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91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4" name="Google Shape;1924;p1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5" name="Google Shape;1925;p191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26" name="Google Shape;1926;p191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27" name="Google Shape;1927;p191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8" name="Google Shape;1928;p19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- Quote Layout">
  <p:cSld name="TITLE_AND_BODY_1_1_1_1_1">
    <p:bg>
      <p:bgPr>
        <a:solidFill>
          <a:schemeClr val="dk2"/>
        </a:solidFill>
      </p:bgPr>
    </p:bg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192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1" name="Google Shape;1931;p1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2" name="Google Shape;1932;p19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3" name="Google Shape;1933;p192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34" name="Google Shape;1934;p192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35" name="Google Shape;1935;p192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01 1">
  <p:cSld name="TITLE_AND_BODY_4_3_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1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- Quote Layout ">
  <p:cSld name="TITLE_AND_BODY_1_1_1_1_1_1">
    <p:bg>
      <p:bgPr>
        <a:solidFill>
          <a:schemeClr val="dk2"/>
        </a:solidFill>
      </p:bgPr>
    </p:bg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93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8" name="Google Shape;1938;p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9" name="Google Shape;1939;p19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0" name="Google Shape;1940;p193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41" name="Google Shape;1941;p193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42" name="Google Shape;1942;p193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- Quote Layout">
  <p:cSld name="TITLE_AND_BODY_1_1_1_1_1_1_1">
    <p:bg>
      <p:bgPr>
        <a:solidFill>
          <a:schemeClr val="dk2"/>
        </a:solidFill>
      </p:bgPr>
    </p:bg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194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5" name="Google Shape;1945;p1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19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7" name="Google Shape;1947;p194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48" name="Google Shape;1948;p194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49" name="Google Shape;1949;p194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- Section slide">
  <p:cSld name="TITLE_AND_BODY_1_1_1_1_2">
    <p:bg>
      <p:bgPr>
        <a:solidFill>
          <a:schemeClr val="dk2"/>
        </a:solidFill>
      </p:bgPr>
    </p:bg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195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2" name="Google Shape;1952;p1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19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4" name="Google Shape;1954;p195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- Section slide">
  <p:cSld name="TITLE_AND_BODY_1_1_1_1_1_2">
    <p:bg>
      <p:bgPr>
        <a:solidFill>
          <a:schemeClr val="dk2"/>
        </a:solidFill>
      </p:bgPr>
    </p:bg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196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7" name="Google Shape;1957;p1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8" name="Google Shape;1958;p19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9" name="Google Shape;1959;p196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- Section slide">
  <p:cSld name="TITLE_AND_BODY_1_1_1_1_1_1_2">
    <p:bg>
      <p:bgPr>
        <a:solidFill>
          <a:schemeClr val="dk2"/>
        </a:solidFill>
      </p:bgPr>
    </p:bg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197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2" name="Google Shape;1962;p1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3" name="Google Shape;1963;p19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4" name="Google Shape;1964;p197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- Section slide">
  <p:cSld name="TITLE_AND_BODY_1_1_1_1_1_1_1_1">
    <p:bg>
      <p:bgPr>
        <a:solidFill>
          <a:schemeClr val="dk2"/>
        </a:solidFill>
      </p:bgPr>
    </p:bg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198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7" name="Google Shape;1967;p1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9" name="Google Shape;1969;p198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- Full Colour Section">
  <p:cSld name="MAIN_POINT">
    <p:bg>
      <p:bgPr>
        <a:solidFill>
          <a:schemeClr val="dk2"/>
        </a:solidFill>
      </p:bgPr>
    </p:bg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1" name="Google Shape;1971;p1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990" y="269994"/>
            <a:ext cx="1121497" cy="5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2" name="Google Shape;1972;p199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973" name="Google Shape;1973;p199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- Full Colour Section">
  <p:cSld name="MAIN_POINT_1">
    <p:bg>
      <p:bgPr>
        <a:solidFill>
          <a:schemeClr val="dk2"/>
        </a:solidFill>
      </p:bgPr>
    </p:bg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5" name="Google Shape;1975;p2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6" name="Google Shape;1976;p200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977" name="Google Shape;1977;p200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- Full Colour Section">
  <p:cSld name="MAIN_POINT_1_1">
    <p:bg>
      <p:bgPr>
        <a:solidFill>
          <a:schemeClr val="dk2"/>
        </a:solidFill>
      </p:bgPr>
    </p:bg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9" name="Google Shape;1979;p2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Google Shape;1980;p201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981" name="Google Shape;1981;p201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- Full Colour Section">
  <p:cSld name="MAIN_POINT_1_1_1">
    <p:bg>
      <p:bgPr>
        <a:solidFill>
          <a:schemeClr val="dk2"/>
        </a:solidFill>
      </p:bgPr>
    </p:bg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3" name="Google Shape;1983;p2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984" name="Google Shape;1984;p202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985" name="Google Shape;1985;p202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Light 1">
  <p:cSld name="TITLE_AND_BODY_4_2_1_1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6" name="Google Shape;13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5 Box Layout 1">
  <p:cSld name="TITLE_AND_BODY_3_2_2">
    <p:bg>
      <p:bgPr>
        <a:solidFill>
          <a:schemeClr val="lt2"/>
        </a:solidFill>
      </p:bgPr>
    </p:bg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Google Shape;1987;p2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8" name="Google Shape;1988;p203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989" name="Google Shape;1989;p203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0" name="Google Shape;1990;p20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1" name="Google Shape;1991;p203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203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203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203"/>
          <p:cNvSpPr/>
          <p:nvPr/>
        </p:nvSpPr>
        <p:spPr>
          <a:xfrm>
            <a:off x="1413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203"/>
          <p:cNvSpPr/>
          <p:nvPr/>
        </p:nvSpPr>
        <p:spPr>
          <a:xfrm>
            <a:off x="47820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203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97" name="Google Shape;1997;p203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98" name="Google Shape;1998;p203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99" name="Google Shape;1999;p203"/>
          <p:cNvSpPr txBox="1"/>
          <p:nvPr/>
        </p:nvSpPr>
        <p:spPr>
          <a:xfrm>
            <a:off x="1507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00" name="Google Shape;2000;p203"/>
          <p:cNvSpPr txBox="1"/>
          <p:nvPr/>
        </p:nvSpPr>
        <p:spPr>
          <a:xfrm>
            <a:off x="48767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01" name="Google Shape;2001;p203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02" name="Google Shape;2002;p203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03" name="Google Shape;2003;p203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04" name="Google Shape;2004;p203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05" name="Google Shape;2005;p203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06" name="Google Shape;2006;p203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07" name="Google Shape;2007;p203"/>
          <p:cNvSpPr txBox="1"/>
          <p:nvPr>
            <p:ph idx="8" type="subTitle"/>
          </p:nvPr>
        </p:nvSpPr>
        <p:spPr>
          <a:xfrm>
            <a:off x="21548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08" name="Google Shape;2008;p203"/>
          <p:cNvSpPr txBox="1"/>
          <p:nvPr>
            <p:ph idx="9" type="subTitle"/>
          </p:nvPr>
        </p:nvSpPr>
        <p:spPr>
          <a:xfrm>
            <a:off x="1534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09" name="Google Shape;2009;p203"/>
          <p:cNvSpPr txBox="1"/>
          <p:nvPr>
            <p:ph idx="13" type="subTitle"/>
          </p:nvPr>
        </p:nvSpPr>
        <p:spPr>
          <a:xfrm>
            <a:off x="54395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10" name="Google Shape;2010;p203"/>
          <p:cNvSpPr txBox="1"/>
          <p:nvPr>
            <p:ph idx="14" type="subTitle"/>
          </p:nvPr>
        </p:nvSpPr>
        <p:spPr>
          <a:xfrm>
            <a:off x="48955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Speaker Title Dark 1">
  <p:cSld name="TITLE_AND_BODY_4_1_1_2_2">
    <p:bg>
      <p:bgPr>
        <a:solidFill>
          <a:srgbClr val="43434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86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Speaker Title Light 1">
  <p:cSld name="TITLE_AND_BODY_4_1_1_1_1_2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01">
  <p:cSld name="TITLE_AND_BODY_4_3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5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Dark">
  <p:cSld name="TITLE_AND_BODY_4_2_1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5" name="Google Shape;15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Speaker Title Dark">
  <p:cSld name="TITLE_AND_BODY_4_1_1_2_1">
    <p:bg>
      <p:bgPr>
        <a:solidFill>
          <a:srgbClr val="43434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12" y="270000"/>
            <a:ext cx="226404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Speaker Title Light">
  <p:cSld name="TITLE_AND_BODY_4_1_1_2_1_2">
    <p:bg>
      <p:bgPr>
        <a:solidFill>
          <a:schemeClr val="l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01">
  <p:cSld name="TITLE_AND_BODY_4_3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/>
          <p:nvPr>
            <p:ph idx="2" type="pic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9"/>
          <p:cNvSpPr txBox="1"/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Dark">
  <p:cSld name="TITLE_AND_BODY_4_2_1_1_1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/>
          <p:nvPr>
            <p:ph idx="2" type="pic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" name="Google Shape;17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Speaker Title Dark">
  <p:cSld name="TITLE_AND_BODY_4_1_1_2_1_1">
    <p:bg>
      <p:bgPr>
        <a:solidFill>
          <a:srgbClr val="43434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0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80" name="Google Shape;180;p31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Speaker Title Light">
  <p:cSld name="TITLE_AND_BODY_4_1_1_1_1_1">
    <p:bg>
      <p:bgPr>
        <a:solidFill>
          <a:schemeClr val="l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84" name="Google Shape;184;p32"/>
          <p:cNvSpPr txBox="1"/>
          <p:nvPr>
            <p:ph idx="1" type="subTitle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6 Box Layout">
  <p:cSld name="TITLE_AND_BODY_3"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33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3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2" name="Google Shape;202;p33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3" name="Google Shape;203;p33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4" name="Google Shape;204;p33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5" name="Google Shape;205;p33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33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7" name="Google Shape;207;p33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8" name="Google Shape;208;p33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0" name="Google Shape;210;p33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33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3" name="Google Shape;213;p33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ext - 6 Box Layout 1">
  <p:cSld name="TITLE_AND_BODY_3_4">
    <p:bg>
      <p:bgPr>
        <a:solidFill>
          <a:schemeClr val="lt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34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4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31" name="Google Shape;231;p34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3" name="Google Shape;233;p34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4" name="Google Shape;234;p34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5" name="Google Shape;235;p34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6" name="Google Shape;236;p34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7" name="Google Shape;237;p34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8" name="Google Shape;238;p34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9" name="Google Shape;239;p34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0" name="Google Shape;240;p34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1" name="Google Shape;241;p34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2" name="Google Shape;242;p34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ext - 6 Box Layout 1">
  <p:cSld name="TITLE_AND_BODY_3_3">
    <p:bg>
      <p:bgPr>
        <a:solidFill>
          <a:schemeClr val="lt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35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247" name="Google Shape;247;p35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5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5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7" name="Google Shape;257;p35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0" name="Google Shape;260;p35"/>
          <p:cNvSpPr txBox="1"/>
          <p:nvPr>
            <p:ph idx="2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1" name="Google Shape;261;p35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2" name="Google Shape;262;p35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3" name="Google Shape;263;p35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4" name="Google Shape;264;p35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5" name="Google Shape;265;p35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6" name="Google Shape;266;p35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7" name="Google Shape;267;p35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8" name="Google Shape;268;p35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9" name="Google Shape;269;p35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0" name="Google Shape;270;p35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1" name="Google Shape;271;p35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ext - 6 Box Layout 1 1">
  <p:cSld name="TITLE_AND_BODY_3_3_1">
    <p:bg>
      <p:bgPr>
        <a:solidFill>
          <a:schemeClr val="lt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6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87" name="Google Shape;287;p36"/>
          <p:cNvSpPr txBox="1"/>
          <p:nvPr>
            <p:ph idx="1" type="subTitle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88" name="Google Shape;288;p36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289" name="Google Shape;289;p36"/>
          <p:cNvSpPr txBox="1"/>
          <p:nvPr>
            <p:ph idx="2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6"/>
          <p:cNvSpPr txBox="1"/>
          <p:nvPr>
            <p:ph idx="3" type="subTitle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91" name="Google Shape;291;p36"/>
          <p:cNvSpPr txBox="1"/>
          <p:nvPr>
            <p:ph idx="4" type="subTitle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2" name="Google Shape;292;p36"/>
          <p:cNvSpPr txBox="1"/>
          <p:nvPr>
            <p:ph idx="5" type="subTitle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93" name="Google Shape;293;p36"/>
          <p:cNvSpPr txBox="1"/>
          <p:nvPr>
            <p:ph idx="6" type="subTitle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4" name="Google Shape;294;p36"/>
          <p:cNvSpPr txBox="1"/>
          <p:nvPr>
            <p:ph idx="7" type="subTitle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95" name="Google Shape;295;p36"/>
          <p:cNvSpPr txBox="1"/>
          <p:nvPr>
            <p:ph idx="8" type="subTitle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6" name="Google Shape;296;p36"/>
          <p:cNvSpPr txBox="1"/>
          <p:nvPr>
            <p:ph idx="9" type="subTitle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97" name="Google Shape;297;p36"/>
          <p:cNvSpPr txBox="1"/>
          <p:nvPr>
            <p:ph idx="13" type="subTitle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8" name="Google Shape;298;p36"/>
          <p:cNvSpPr txBox="1"/>
          <p:nvPr>
            <p:ph idx="14" type="subTitle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99" name="Google Shape;299;p36"/>
          <p:cNvSpPr txBox="1"/>
          <p:nvPr>
            <p:ph idx="15" type="subTitle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0" name="Google Shape;300;p36"/>
          <p:cNvSpPr txBox="1"/>
          <p:nvPr>
            <p:ph idx="16" type="subTitle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ext - 3 Box Layout">
  <p:cSld name="TITLE_AND_BODY_3_2_1">
    <p:bg>
      <p:bgPr>
        <a:solidFill>
          <a:schemeClr val="lt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4" name="Google Shape;304;p37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305" name="Google Shape;305;p37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7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15" name="Google Shape;315;p37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6" name="Google Shape;316;p37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7" name="Google Shape;317;p37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8" name="Google Shape;318;p37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9" name="Google Shape;319;p37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0" name="Google Shape;320;p37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ext - 3 Box Layout 1">
  <p:cSld name="TITLE_AND_BODY_3_2_1_2">
    <p:bg>
      <p:bgPr>
        <a:solidFill>
          <a:schemeClr val="l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4" name="Google Shape;324;p38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325" name="Google Shape;325;p38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38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8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35" name="Google Shape;335;p38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6" name="Google Shape;336;p38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7" name="Google Shape;337;p38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8" name="Google Shape;338;p38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9" name="Google Shape;339;p38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0" name="Google Shape;340;p38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ext - 3 Box Layout">
  <p:cSld name="TITLE_AND_BODY_3_2_1_1">
    <p:bg>
      <p:bgPr>
        <a:solidFill>
          <a:schemeClr val="lt2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4" name="Google Shape;344;p39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345" name="Google Shape;345;p39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39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3" name="Google Shape;353;p39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4" name="Google Shape;354;p39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5" name="Google Shape;355;p39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6" name="Google Shape;356;p39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7" name="Google Shape;357;p39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8" name="Google Shape;358;p39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9" name="Google Shape;359;p39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0" name="Google Shape;360;p39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ext - 3 Box Layout">
  <p:cSld name="TITLE_AND_BODY_3_2_1_1_1">
    <p:bg>
      <p:bgPr>
        <a:solidFill>
          <a:schemeClr val="lt2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40"/>
          <p:cNvSpPr txBox="1"/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365" name="Google Shape;365;p40"/>
          <p:cNvSpPr txBox="1"/>
          <p:nvPr>
            <p:ph idx="1" type="subTitle"/>
          </p:nvPr>
        </p:nvSpPr>
        <p:spPr>
          <a:xfrm>
            <a:off x="173376" y="845988"/>
            <a:ext cx="3521100" cy="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40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0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0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0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4" name="Google Shape;374;p40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5" name="Google Shape;375;p40"/>
          <p:cNvSpPr txBox="1"/>
          <p:nvPr>
            <p:ph idx="2" type="subTitle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6" name="Google Shape;376;p40"/>
          <p:cNvSpPr txBox="1"/>
          <p:nvPr>
            <p:ph idx="3" type="subTitle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7" name="Google Shape;377;p40"/>
          <p:cNvSpPr txBox="1"/>
          <p:nvPr>
            <p:ph idx="4" type="subTitle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8" name="Google Shape;378;p40"/>
          <p:cNvSpPr txBox="1"/>
          <p:nvPr>
            <p:ph idx="5" type="subTitle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9" name="Google Shape;379;p40"/>
          <p:cNvSpPr txBox="1"/>
          <p:nvPr>
            <p:ph idx="6" type="subTitle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80" name="Google Shape;380;p40"/>
          <p:cNvSpPr txBox="1"/>
          <p:nvPr>
            <p:ph idx="7" type="subTitle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Inter"/>
              <a:buNone/>
              <a:defRPr sz="1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01">
  <p:cSld name="TITLE_AND_BODY_3_1_1">
    <p:bg>
      <p:bgPr>
        <a:solidFill>
          <a:schemeClr val="l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4" name="Google Shape;384;p41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5" name="Google Shape;385;p41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01 1">
  <p:cSld name="TITLE_AND_BODY_3_1_1_2">
    <p:bg>
      <p:bgPr>
        <a:solidFill>
          <a:schemeClr val="lt2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9" name="Google Shape;389;p42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Google Shape;390;p42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01">
  <p:cSld name="TITLE_AND_BODY_3_1_1_1">
    <p:bg>
      <p:bgPr>
        <a:solidFill>
          <a:schemeClr val="lt2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4" name="Google Shape;394;p43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5" name="Google Shape;395;p43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01">
  <p:cSld name="TITLE_AND_BODY_3_1_1_1_1">
    <p:bg>
      <p:bgPr>
        <a:solidFill>
          <a:schemeClr val="lt2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9" name="Google Shape;399;p44"/>
          <p:cNvSpPr txBox="1"/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0" name="Google Shape;400;p44"/>
          <p:cNvSpPr txBox="1"/>
          <p:nvPr>
            <p:ph idx="1" type="subTitle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Image 01">
  <p:cSld name="TITLE_AND_BODY_3_1_1_3">
    <p:bg>
      <p:bgPr>
        <a:solidFill>
          <a:schemeClr val="lt2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4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5" name="Google Shape;405;p4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6" name="Google Shape;406;p45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Image 01">
  <p:cSld name="TITLE_AND_BODY_3_1_1_2_1">
    <p:bg>
      <p:bgPr>
        <a:solidFill>
          <a:schemeClr val="lt2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6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4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1" name="Google Shape;411;p4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2" name="Google Shape;412;p46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Image 01">
  <p:cSld name="TITLE_AND_BODY_3_1_1_1_2">
    <p:bg>
      <p:bgPr>
        <a:solidFill>
          <a:schemeClr val="lt2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4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7" name="Google Shape;417;p47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8" name="Google Shape;418;p47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Image 01">
  <p:cSld name="TITLE_AND_BODY_3_1_1_1_1_1">
    <p:bg>
      <p:bgPr>
        <a:solidFill>
          <a:schemeClr val="lt2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8"/>
          <p:cNvSpPr/>
          <p:nvPr>
            <p:ph idx="2" type="pic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4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3" name="Google Shape;423;p48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4" name="Google Shape;424;p48"/>
          <p:cNvSpPr txBox="1"/>
          <p:nvPr>
            <p:ph idx="1" type="subTitle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oval images">
  <p:cSld name="TITLE_AND_BODY_3_1_1_3_1">
    <p:bg>
      <p:bgPr>
        <a:solidFill>
          <a:schemeClr val="lt2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p4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9" name="Google Shape;429;p49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0" name="Google Shape;430;p49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1" name="Google Shape;431;p49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2" name="Google Shape;432;p49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3" name="Google Shape;433;p49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34" name="Google Shape;434;p49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35" name="Google Shape;435;p49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36" name="Google Shape;436;p49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37" name="Google Shape;437;p49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38" name="Google Shape;438;p49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39" name="Google Shape;439;p49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40" name="Google Shape;440;p49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41" name="Google Shape;441;p49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2" name="Google Shape;442;p49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3" name="Google Shape;443;p49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4" name="Google Shape;444;p49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oval images">
  <p:cSld name="TITLE_AND_BODY_3_1_1_2_1_1">
    <p:bg>
      <p:bgPr>
        <a:solidFill>
          <a:schemeClr val="lt2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8" name="Google Shape;448;p5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9" name="Google Shape;449;p50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0" name="Google Shape;450;p50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1" name="Google Shape;451;p50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2" name="Google Shape;452;p50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3" name="Google Shape;453;p50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54" name="Google Shape;454;p50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55" name="Google Shape;455;p50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56" name="Google Shape;456;p50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57" name="Google Shape;457;p50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58" name="Google Shape;458;p50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59" name="Google Shape;459;p50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60" name="Google Shape;460;p50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61" name="Google Shape;461;p50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2" name="Google Shape;462;p50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3" name="Google Shape;463;p50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4" name="Google Shape;464;p50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oval images">
  <p:cSld name="TITLE_AND_BODY_3_1_1_1_2_1">
    <p:bg>
      <p:bgPr>
        <a:solidFill>
          <a:schemeClr val="lt2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8" name="Google Shape;468;p51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9" name="Google Shape;469;p51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0" name="Google Shape;470;p51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1" name="Google Shape;471;p51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2" name="Google Shape;472;p51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3" name="Google Shape;473;p51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74" name="Google Shape;474;p51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75" name="Google Shape;475;p51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76" name="Google Shape;476;p51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77" name="Google Shape;477;p51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78" name="Google Shape;478;p51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79" name="Google Shape;479;p51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80" name="Google Shape;480;p51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81" name="Google Shape;481;p51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2" name="Google Shape;482;p51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3" name="Google Shape;483;p51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4" name="Google Shape;484;p51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oval images">
  <p:cSld name="TITLE_AND_BODY_3_1_1_1_1_1_1">
    <p:bg>
      <p:bgPr>
        <a:solidFill>
          <a:schemeClr val="lt2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8" name="Google Shape;488;p52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9" name="Google Shape;489;p52"/>
          <p:cNvSpPr/>
          <p:nvPr>
            <p:ph idx="2" type="pic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0" name="Google Shape;490;p52"/>
          <p:cNvSpPr/>
          <p:nvPr>
            <p:ph idx="3" type="pic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1" name="Google Shape;491;p52"/>
          <p:cNvSpPr/>
          <p:nvPr>
            <p:ph idx="4" type="pic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2" name="Google Shape;492;p52"/>
          <p:cNvSpPr/>
          <p:nvPr>
            <p:ph idx="5" type="pic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3" name="Google Shape;493;p52"/>
          <p:cNvSpPr txBox="1"/>
          <p:nvPr>
            <p:ph idx="1" type="subTitle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94" name="Google Shape;494;p52"/>
          <p:cNvSpPr txBox="1"/>
          <p:nvPr>
            <p:ph idx="6" type="subTitle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95" name="Google Shape;495;p52"/>
          <p:cNvSpPr txBox="1"/>
          <p:nvPr>
            <p:ph idx="7" type="subTitle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96" name="Google Shape;496;p52"/>
          <p:cNvSpPr txBox="1"/>
          <p:nvPr>
            <p:ph idx="8" type="subTitle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97" name="Google Shape;497;p52"/>
          <p:cNvSpPr txBox="1"/>
          <p:nvPr>
            <p:ph idx="9" type="subTitle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98" name="Google Shape;498;p52"/>
          <p:cNvSpPr txBox="1"/>
          <p:nvPr>
            <p:ph idx="13" type="subTitle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499" name="Google Shape;499;p52"/>
          <p:cNvSpPr txBox="1"/>
          <p:nvPr>
            <p:ph idx="14" type="subTitle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500" name="Google Shape;500;p52"/>
          <p:cNvSpPr txBox="1"/>
          <p:nvPr>
            <p:ph idx="15" type="subTitle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None/>
              <a:defRPr>
                <a:solidFill>
                  <a:srgbClr val="E3120B"/>
                </a:solidFill>
              </a:defRPr>
            </a:lvl9pPr>
          </a:lstStyle>
          <a:p/>
        </p:txBody>
      </p:sp>
      <p:sp>
        <p:nvSpPr>
          <p:cNvPr id="501" name="Google Shape;501;p52"/>
          <p:cNvSpPr/>
          <p:nvPr>
            <p:ph idx="16" type="pic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2" name="Google Shape;502;p52"/>
          <p:cNvSpPr/>
          <p:nvPr>
            <p:ph idx="17" type="pic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3" name="Google Shape;503;p52"/>
          <p:cNvSpPr/>
          <p:nvPr>
            <p:ph idx="18" type="pic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4" name="Google Shape;504;p52"/>
          <p:cNvSpPr/>
          <p:nvPr>
            <p:ph idx="19" type="pic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Plain">
  <p:cSld name="TITLE_AND_BODY_2_3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8" name="Google Shape;508;p53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9" name="Google Shape;509;p53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0" name="Google Shape;510;p53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Plain 1">
  <p:cSld name="TITLE_AND_BODY_2_3_2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4" name="Google Shape;514;p54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5" name="Google Shape;515;p54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6" name="Google Shape;516;p54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Plain">
  <p:cSld name="TITLE_AND_BODY_2_3_1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5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0" name="Google Shape;520;p5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1" name="Google Shape;521;p55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2" name="Google Shape;522;p55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Plain">
  <p:cSld name="TITLE_AND_BODY_2_3_1_1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6" name="Google Shape;526;p5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7" name="Google Shape;527;p56"/>
          <p:cNvSpPr txBox="1"/>
          <p:nvPr>
            <p:ph idx="1" type="subTitle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8" name="Google Shape;528;p56"/>
          <p:cNvSpPr txBox="1"/>
          <p:nvPr>
            <p:ph idx="2" type="subTitle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- 4 Speaker Layout">
  <p:cSld name="TITLE_AND_BODY_2_2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2" name="Google Shape;532;p57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7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7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57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7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7" name="Google Shape;537;p57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8" name="Google Shape;538;p57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9" name="Google Shape;539;p57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0" name="Google Shape;540;p57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1" name="Google Shape;541;p57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2" name="Google Shape;542;p57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3" name="Google Shape;543;p57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4" name="Google Shape;544;p57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5" name="Google Shape;545;p57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6" name="Google Shape;546;p57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7" name="Google Shape;547;p57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8" name="Google Shape;548;p57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- 4 Speaker Layout 1">
  <p:cSld name="TITLE_AND_BODY_2_2_2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2" name="Google Shape;552;p58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8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8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8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8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7" name="Google Shape;557;p58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8" name="Google Shape;558;p58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9" name="Google Shape;559;p58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0" name="Google Shape;560;p58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1" name="Google Shape;561;p58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2" name="Google Shape;562;p58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3" name="Google Shape;563;p58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4" name="Google Shape;564;p58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5" name="Google Shape;565;p58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6" name="Google Shape;566;p58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7" name="Google Shape;567;p58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8" name="Google Shape;568;p58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- 4 Speaker Layout">
  <p:cSld name="TITLE_AND_BODY_2_2_1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2" name="Google Shape;572;p59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9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9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9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9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7" name="Google Shape;577;p59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8" name="Google Shape;578;p59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9" name="Google Shape;579;p59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0" name="Google Shape;580;p5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1" name="Google Shape;581;p59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2" name="Google Shape;582;p59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3" name="Google Shape;583;p59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4" name="Google Shape;584;p59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5" name="Google Shape;585;p59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6" name="Google Shape;586;p59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7" name="Google Shape;587;p59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8" name="Google Shape;588;p59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- 4 Speaker Layout">
  <p:cSld name="TITLE_AND_BODY_2_2_1_1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2" name="Google Shape;592;p60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60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60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60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0"/>
          <p:cNvSpPr/>
          <p:nvPr>
            <p:ph idx="2" type="pic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7" name="Google Shape;597;p60"/>
          <p:cNvSpPr/>
          <p:nvPr>
            <p:ph idx="3" type="pic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8" name="Google Shape;598;p60"/>
          <p:cNvSpPr/>
          <p:nvPr>
            <p:ph idx="4" type="pic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9" name="Google Shape;599;p60"/>
          <p:cNvSpPr/>
          <p:nvPr>
            <p:ph idx="5" type="pic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0" name="Google Shape;600;p6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1" name="Google Shape;601;p60"/>
          <p:cNvSpPr txBox="1"/>
          <p:nvPr>
            <p:ph idx="1" type="subTitle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2" name="Google Shape;602;p60"/>
          <p:cNvSpPr txBox="1"/>
          <p:nvPr>
            <p:ph idx="6" type="subTitle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3" name="Google Shape;603;p60"/>
          <p:cNvSpPr txBox="1"/>
          <p:nvPr>
            <p:ph idx="7" type="subTitle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4" name="Google Shape;604;p60"/>
          <p:cNvSpPr txBox="1"/>
          <p:nvPr>
            <p:ph idx="8" type="subTitle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5" name="Google Shape;605;p60"/>
          <p:cNvSpPr txBox="1"/>
          <p:nvPr>
            <p:ph idx="9" type="subTitle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6" name="Google Shape;606;p60"/>
          <p:cNvSpPr txBox="1"/>
          <p:nvPr>
            <p:ph idx="13" type="subTitle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7" name="Google Shape;607;p60"/>
          <p:cNvSpPr txBox="1"/>
          <p:nvPr>
            <p:ph idx="14" type="subTitle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8" name="Google Shape;608;p60"/>
          <p:cNvSpPr txBox="1"/>
          <p:nvPr>
            <p:ph idx="15" type="subTitle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- 4 Icon Layout">
  <p:cSld name="TITLE_AND_BODY_2_2_1_1_1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6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2" name="Google Shape;612;p61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61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61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61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1"/>
          <p:cNvSpPr/>
          <p:nvPr>
            <p:ph idx="2" type="pic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7" name="Google Shape;617;p61"/>
          <p:cNvSpPr/>
          <p:nvPr>
            <p:ph idx="3" type="pic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8" name="Google Shape;618;p61"/>
          <p:cNvSpPr/>
          <p:nvPr>
            <p:ph idx="4" type="pic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9" name="Google Shape;619;p61"/>
          <p:cNvSpPr/>
          <p:nvPr>
            <p:ph idx="5" type="pic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0" name="Google Shape;620;p61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1" name="Google Shape;621;p61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2" name="Google Shape;622;p61"/>
          <p:cNvSpPr txBox="1"/>
          <p:nvPr>
            <p:ph idx="6" type="subTitle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23" name="Google Shape;623;p61"/>
          <p:cNvSpPr txBox="1"/>
          <p:nvPr>
            <p:ph idx="7" type="subTitle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24" name="Google Shape;624;p61"/>
          <p:cNvSpPr txBox="1"/>
          <p:nvPr>
            <p:ph idx="8" type="subTitle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25" name="Google Shape;625;p61"/>
          <p:cNvSpPr txBox="1"/>
          <p:nvPr>
            <p:ph idx="9" type="subTitle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- 4 Icon Layout 1">
  <p:cSld name="TITLE_AND_BODY_2_2_1_1_1_2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9" name="Google Shape;629;p62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62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2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2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2"/>
          <p:cNvSpPr/>
          <p:nvPr>
            <p:ph idx="2" type="pic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4" name="Google Shape;634;p62"/>
          <p:cNvSpPr/>
          <p:nvPr>
            <p:ph idx="3" type="pic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5" name="Google Shape;635;p62"/>
          <p:cNvSpPr/>
          <p:nvPr>
            <p:ph idx="4" type="pic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6" name="Google Shape;636;p62"/>
          <p:cNvSpPr/>
          <p:nvPr>
            <p:ph idx="5" type="pic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7" name="Google Shape;637;p62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8" name="Google Shape;638;p62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9" name="Google Shape;639;p62"/>
          <p:cNvSpPr txBox="1"/>
          <p:nvPr>
            <p:ph idx="6" type="subTitle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40" name="Google Shape;640;p62"/>
          <p:cNvSpPr txBox="1"/>
          <p:nvPr>
            <p:ph idx="7" type="subTitle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41" name="Google Shape;641;p62"/>
          <p:cNvSpPr txBox="1"/>
          <p:nvPr>
            <p:ph idx="8" type="subTitle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42" name="Google Shape;642;p62"/>
          <p:cNvSpPr txBox="1"/>
          <p:nvPr>
            <p:ph idx="9" type="subTitle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- 4 Icon Layout">
  <p:cSld name="TITLE_AND_BODY_2_2_1_1_1_1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6" name="Google Shape;646;p63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63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63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63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63"/>
          <p:cNvSpPr/>
          <p:nvPr>
            <p:ph idx="2" type="pic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1" name="Google Shape;651;p63"/>
          <p:cNvSpPr/>
          <p:nvPr>
            <p:ph idx="3" type="pic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2" name="Google Shape;652;p63"/>
          <p:cNvSpPr/>
          <p:nvPr>
            <p:ph idx="4" type="pic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3" name="Google Shape;653;p63"/>
          <p:cNvSpPr/>
          <p:nvPr>
            <p:ph idx="5" type="pic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4" name="Google Shape;654;p63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5" name="Google Shape;655;p63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6" name="Google Shape;656;p63"/>
          <p:cNvSpPr txBox="1"/>
          <p:nvPr>
            <p:ph idx="6" type="subTitle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57" name="Google Shape;657;p63"/>
          <p:cNvSpPr txBox="1"/>
          <p:nvPr>
            <p:ph idx="7" type="subTitle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58" name="Google Shape;658;p63"/>
          <p:cNvSpPr txBox="1"/>
          <p:nvPr>
            <p:ph idx="8" type="subTitle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59" name="Google Shape;659;p63"/>
          <p:cNvSpPr txBox="1"/>
          <p:nvPr>
            <p:ph idx="9" type="subTitle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- 4 Icon Layout">
  <p:cSld name="TITLE_AND_BODY_2_2_1_1_1_1_1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4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64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64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64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64"/>
          <p:cNvSpPr/>
          <p:nvPr>
            <p:ph idx="2" type="pic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6" name="Google Shape;666;p64"/>
          <p:cNvSpPr/>
          <p:nvPr>
            <p:ph idx="3" type="pic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7" name="Google Shape;667;p64"/>
          <p:cNvSpPr/>
          <p:nvPr>
            <p:ph idx="4" type="pic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8" name="Google Shape;668;p64"/>
          <p:cNvSpPr/>
          <p:nvPr>
            <p:ph idx="5" type="pic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669" name="Google Shape;669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6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1" name="Google Shape;671;p64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2" name="Google Shape;672;p64"/>
          <p:cNvSpPr txBox="1"/>
          <p:nvPr>
            <p:ph idx="1" type="subTitle"/>
          </p:nvPr>
        </p:nvSpPr>
        <p:spPr>
          <a:xfrm>
            <a:off x="171075" y="736475"/>
            <a:ext cx="84453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3" name="Google Shape;673;p64"/>
          <p:cNvSpPr txBox="1"/>
          <p:nvPr>
            <p:ph idx="6" type="subTitle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74" name="Google Shape;674;p64"/>
          <p:cNvSpPr txBox="1"/>
          <p:nvPr>
            <p:ph idx="7" type="subTitle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75" name="Google Shape;675;p64"/>
          <p:cNvSpPr txBox="1"/>
          <p:nvPr>
            <p:ph idx="8" type="subTitle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76" name="Google Shape;676;p64"/>
          <p:cNvSpPr txBox="1"/>
          <p:nvPr>
            <p:ph idx="9" type="subTitle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None/>
              <a:defRPr sz="1000">
                <a:solidFill>
                  <a:srgbClr val="E3120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- 6 Icon Layout">
  <p:cSld name="TITLE_AND_BODY_2_2_1_1_1_1_1_1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0" name="Google Shape;680;p65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5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2" name="Google Shape;682;p65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65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4" name="Google Shape;684;p65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65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6" name="Google Shape;686;p65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65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8" name="Google Shape;688;p65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65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0" name="Google Shape;690;p65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65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2" name="Google Shape;692;p6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3" name="Google Shape;693;p65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4" name="Google Shape;694;p65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95" name="Google Shape;695;p65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96" name="Google Shape;696;p65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97" name="Google Shape;697;p65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98" name="Google Shape;698;p65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99" name="Google Shape;699;p65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0" name="Google Shape;700;p65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1" name="Google Shape;701;p65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2" name="Google Shape;702;p65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3" name="Google Shape;703;p65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4" name="Google Shape;704;p65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5" name="Google Shape;705;p65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- 6 Icon Layout 1">
  <p:cSld name="TITLE_AND_BODY_2_2_1_1_1_1_1_1_3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9" name="Google Shape;709;p66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66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1" name="Google Shape;711;p66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66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3" name="Google Shape;713;p66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66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5" name="Google Shape;715;p66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66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7" name="Google Shape;717;p66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66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9" name="Google Shape;719;p66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66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1" name="Google Shape;721;p6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2" name="Google Shape;722;p66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3" name="Google Shape;723;p66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4" name="Google Shape;724;p66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5" name="Google Shape;725;p66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6" name="Google Shape;726;p66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7" name="Google Shape;727;p66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8" name="Google Shape;728;p66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9" name="Google Shape;729;p66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30" name="Google Shape;730;p66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31" name="Google Shape;731;p66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32" name="Google Shape;732;p66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33" name="Google Shape;733;p66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34" name="Google Shape;734;p66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- 6 Icon Layout">
  <p:cSld name="TITLE_AND_BODY_2_2_1_1_1_1_1_1_1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8" name="Google Shape;738;p67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67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0" name="Google Shape;740;p67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67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2" name="Google Shape;742;p67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67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4" name="Google Shape;744;p67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67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6" name="Google Shape;746;p67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67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8" name="Google Shape;748;p67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67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0" name="Google Shape;750;p67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1" name="Google Shape;751;p67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2" name="Google Shape;752;p67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53" name="Google Shape;753;p67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54" name="Google Shape;754;p67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55" name="Google Shape;755;p67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56" name="Google Shape;756;p67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57" name="Google Shape;757;p67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58" name="Google Shape;758;p67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59" name="Google Shape;759;p67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60" name="Google Shape;760;p67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61" name="Google Shape;761;p67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62" name="Google Shape;762;p67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63" name="Google Shape;763;p67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- 6 Icon Layout">
  <p:cSld name="TITLE_AND_BODY_2_2_1_1_1_1_1_1_1_1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68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68"/>
          <p:cNvSpPr/>
          <p:nvPr>
            <p:ph idx="2" type="pic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8" name="Google Shape;768;p68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68"/>
          <p:cNvSpPr/>
          <p:nvPr>
            <p:ph idx="3" type="pic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0" name="Google Shape;770;p68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68"/>
          <p:cNvSpPr/>
          <p:nvPr>
            <p:ph idx="4" type="pic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2" name="Google Shape;772;p68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68"/>
          <p:cNvSpPr/>
          <p:nvPr>
            <p:ph idx="5" type="pic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4" name="Google Shape;774;p68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68"/>
          <p:cNvSpPr/>
          <p:nvPr>
            <p:ph idx="6" type="pic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6" name="Google Shape;776;p68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68"/>
          <p:cNvSpPr/>
          <p:nvPr>
            <p:ph idx="7" type="pic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8" name="Google Shape;778;p6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9" name="Google Shape;779;p68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0" name="Google Shape;780;p68"/>
          <p:cNvSpPr txBox="1"/>
          <p:nvPr>
            <p:ph idx="1" type="subTitle"/>
          </p:nvPr>
        </p:nvSpPr>
        <p:spPr>
          <a:xfrm>
            <a:off x="171079" y="736475"/>
            <a:ext cx="84453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1" name="Google Shape;781;p68"/>
          <p:cNvSpPr txBox="1"/>
          <p:nvPr>
            <p:ph idx="8" type="subTitle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2" name="Google Shape;782;p68"/>
          <p:cNvSpPr txBox="1"/>
          <p:nvPr>
            <p:ph idx="9" type="subTitle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3" name="Google Shape;783;p68"/>
          <p:cNvSpPr txBox="1"/>
          <p:nvPr>
            <p:ph idx="13" type="subTitle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4" name="Google Shape;784;p68"/>
          <p:cNvSpPr txBox="1"/>
          <p:nvPr>
            <p:ph idx="14" type="subTitle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5" name="Google Shape;785;p68"/>
          <p:cNvSpPr txBox="1"/>
          <p:nvPr>
            <p:ph idx="15" type="subTitle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6" name="Google Shape;786;p68"/>
          <p:cNvSpPr txBox="1"/>
          <p:nvPr>
            <p:ph idx="16" type="subTitle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7" name="Google Shape;787;p68"/>
          <p:cNvSpPr txBox="1"/>
          <p:nvPr>
            <p:ph idx="17" type="subTitle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8" name="Google Shape;788;p68"/>
          <p:cNvSpPr txBox="1"/>
          <p:nvPr>
            <p:ph idx="18" type="subTitle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9" name="Google Shape;789;p68"/>
          <p:cNvSpPr txBox="1"/>
          <p:nvPr>
            <p:ph idx="19" type="subTitle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90" name="Google Shape;790;p68"/>
          <p:cNvSpPr txBox="1"/>
          <p:nvPr>
            <p:ph idx="20" type="subTitle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91" name="Google Shape;791;p68"/>
          <p:cNvSpPr txBox="1"/>
          <p:nvPr>
            <p:ph idx="21" type="subTitle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b="1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92" name="Google Shape;792;p68"/>
          <p:cNvSpPr txBox="1"/>
          <p:nvPr>
            <p:ph idx="22" type="subTitle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Right">
  <p:cSld name="TITLE_AND_BODY_1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9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95" name="Google Shape;795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6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7" name="Google Shape;797;p69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8" name="Google Shape;798;p69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Right 1">
  <p:cSld name="TITLE_AND_BODY_1_4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0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01" name="Google Shape;801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3" name="Google Shape;803;p70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4" name="Google Shape;804;p70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Right">
  <p:cSld name="TITLE_AND_BODY_1_3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1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07" name="Google Shape;807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7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9" name="Google Shape;809;p71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0" name="Google Shape;810;p71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Right">
  <p:cSld name="TITLE_AND_BODY_1_3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2"/>
          <p:cNvSpPr/>
          <p:nvPr>
            <p:ph idx="2" type="pic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3" name="Google Shape;813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5" name="Google Shape;815;p72"/>
          <p:cNvSpPr txBox="1"/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6" name="Google Shape;816;p72"/>
          <p:cNvSpPr txBox="1"/>
          <p:nvPr>
            <p:ph idx="1" type="subTitle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Left">
  <p:cSld name="TITLE_AND_BODY_1_2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3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9" name="Google Shape;819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7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1" name="Google Shape;821;p73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2" name="Google Shape;822;p73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Left 1">
  <p:cSld name="TITLE_AND_BODY_1_2_2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4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25" name="Google Shape;825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7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7" name="Google Shape;827;p74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8" name="Google Shape;828;p74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Left">
  <p:cSld name="TITLE_AND_BODY_1_2_1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5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31" name="Google Shape;831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7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3" name="Google Shape;833;p75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4" name="Google Shape;834;p75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Left">
  <p:cSld name="TITLE_AND_BODY_1_2_1_1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6"/>
          <p:cNvSpPr/>
          <p:nvPr>
            <p:ph idx="2" type="pic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37" name="Google Shape;837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7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9" name="Google Shape;839;p76"/>
          <p:cNvSpPr txBox="1"/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0" name="Google Shape;840;p76"/>
          <p:cNvSpPr txBox="1"/>
          <p:nvPr>
            <p:ph idx="1" type="subTitle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Right Short">
  <p:cSld name="TITLE_AND_BODY_1_2_1_1_2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7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43" name="Google Shape;843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5" name="Google Shape;845;p77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6" name="Google Shape;846;p77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Right Short 1">
  <p:cSld name="TITLE_AND_BODY_1_2_1_1_2_2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8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49" name="Google Shape;849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7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1" name="Google Shape;851;p78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2" name="Google Shape;852;p78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Right Short">
  <p:cSld name="TITLE_AND_BODY_1_2_1_1_2_1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9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5" name="Google Shape;855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7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7" name="Google Shape;857;p79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8" name="Google Shape;858;p79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Right Short">
  <p:cSld name="TITLE_AND_BODY_1_2_1_1_2_1_1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0"/>
          <p:cNvSpPr/>
          <p:nvPr>
            <p:ph idx="2" type="pic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61" name="Google Shape;861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8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3" name="Google Shape;863;p80"/>
          <p:cNvSpPr txBox="1"/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4" name="Google Shape;864;p80"/>
          <p:cNvSpPr txBox="1"/>
          <p:nvPr>
            <p:ph idx="1" type="subTitle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Left Short">
  <p:cSld name="TITLE_AND_BODY_1_2_1_1_1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1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67" name="Google Shape;867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8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9" name="Google Shape;869;p81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0" name="Google Shape;870;p81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Left Short 1">
  <p:cSld name="TITLE_AND_BODY_1_2_1_1_1_2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2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3" name="Google Shape;873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8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5" name="Google Shape;875;p82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6" name="Google Shape;876;p82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Title and Text - Image Left Short">
  <p:cSld name="TITLE_AND_BODY_1_2_1_1_1_1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3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9" name="Google Shape;879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8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1" name="Google Shape;881;p83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2" name="Google Shape;882;p83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Left Short">
  <p:cSld name="TITLE_AND_BODY_1_2_1_1_1_1_1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84"/>
          <p:cNvSpPr/>
          <p:nvPr>
            <p:ph idx="2" type="pic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85" name="Google Shape;885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8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7" name="Google Shape;887;p84"/>
          <p:cNvSpPr txBox="1"/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8" name="Google Shape;888;p84"/>
          <p:cNvSpPr txBox="1"/>
          <p:nvPr>
            <p:ph idx="1" type="subTitle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Blank Right 01">
  <p:cSld name="TITLE_AND_BODY_1_1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5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1" name="Google Shape;891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8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3" name="Google Shape;893;p8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4" name="Google Shape;894;p85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Blank Right 01 1">
  <p:cSld name="TITLE_AND_BODY_1_1_3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6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7" name="Google Shape;897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8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9" name="Google Shape;899;p8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0" name="Google Shape;900;p86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Blank Right 01">
  <p:cSld name="TITLE_AND_BODY_1_1_2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7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3" name="Google Shape;903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8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5" name="Google Shape;905;p87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6" name="Google Shape;906;p87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Blank Right 01">
  <p:cSld name="TITLE_AND_BODY_1_1_2_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88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9" name="Google Shape;909;p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8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1" name="Google Shape;911;p88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2" name="Google Shape;912;p88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Blank Right 02">
  <p:cSld name="TITLE_AND_BODY_1_1_1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89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5" name="Google Shape;915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8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7" name="Google Shape;917;p89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8" name="Google Shape;918;p89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Blank Right 02 1">
  <p:cSld name="TITLE_AND_BODY_1_1_1_4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0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1" name="Google Shape;921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9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3" name="Google Shape;923;p90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4" name="Google Shape;924;p90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Blank Right 02">
  <p:cSld name="TITLE_AND_BODY_1_1_1_3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1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7" name="Google Shape;927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9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9" name="Google Shape;929;p91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0" name="Google Shape;930;p91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Blank Right 02">
  <p:cSld name="TITLE_AND_BODY_1_1_1_3_1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92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3" name="Google Shape;933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92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5" name="Google Shape;935;p92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6" name="Google Shape;936;p92"/>
          <p:cNvSpPr txBox="1"/>
          <p:nvPr>
            <p:ph idx="1" type="subTitle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Title and Text - Image Pattern Right">
  <p:cSld name="TITLE_AND_BODY_1_1_1_2">
    <p:bg>
      <p:bgPr>
        <a:solidFill>
          <a:schemeClr val="lt2"/>
        </a:solidFill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3"/>
          <p:cNvSpPr/>
          <p:nvPr>
            <p:ph idx="2" type="pic"/>
          </p:nvPr>
        </p:nvSpPr>
        <p:spPr>
          <a:xfrm>
            <a:off x="4571875" y="-5375"/>
            <a:ext cx="4604400" cy="5171400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p93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0" name="Google Shape;940;p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93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93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3" name="Google Shape;943;p93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93"/>
          <p:cNvSpPr txBox="1"/>
          <p:nvPr>
            <p:ph idx="3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Title and Text - Image Pattern Right 1">
  <p:cSld name="TITLE_AND_BODY_1_1_1_2_2">
    <p:bg>
      <p:bgPr>
        <a:solidFill>
          <a:schemeClr val="lt2"/>
        </a:solidFill>
      </p:bgPr>
    </p:bg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94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48" name="Google Shape;948;p94"/>
          <p:cNvGrpSpPr/>
          <p:nvPr/>
        </p:nvGrpSpPr>
        <p:grpSpPr>
          <a:xfrm>
            <a:off x="4741675" y="-21503"/>
            <a:ext cx="4445500" cy="5187503"/>
            <a:chOff x="4741500" y="-21503"/>
            <a:chExt cx="4445500" cy="5187503"/>
          </a:xfrm>
        </p:grpSpPr>
        <p:pic>
          <p:nvPicPr>
            <p:cNvPr id="949" name="Google Shape;949;p94"/>
            <p:cNvPicPr preferRelativeResize="0"/>
            <p:nvPr/>
          </p:nvPicPr>
          <p:blipFill rotWithShape="1">
            <a:blip r:embed="rId2">
              <a:alphaModFix/>
            </a:blip>
            <a:srcRect b="0" l="0" r="0"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0" name="Google Shape;950;p94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1" name="Google Shape;95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94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94"/>
          <p:cNvSpPr txBox="1"/>
          <p:nvPr>
            <p:ph idx="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4" name="Google Shape;954;p94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55" name="Google Shape;955;p94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Title and Text - Image Pattern Right">
  <p:cSld name="TITLE_AND_BODY_1_1_1_2_1">
    <p:bg>
      <p:bgPr>
        <a:solidFill>
          <a:schemeClr val="lt2"/>
        </a:solidFill>
      </p:bgPr>
    </p:bg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95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59" name="Google Shape;959;p95"/>
          <p:cNvGrpSpPr/>
          <p:nvPr/>
        </p:nvGrpSpPr>
        <p:grpSpPr>
          <a:xfrm>
            <a:off x="4741663" y="-21503"/>
            <a:ext cx="4445500" cy="5187503"/>
            <a:chOff x="4741500" y="-21503"/>
            <a:chExt cx="4445500" cy="5187503"/>
          </a:xfrm>
        </p:grpSpPr>
        <p:pic>
          <p:nvPicPr>
            <p:cNvPr id="960" name="Google Shape;960;p95"/>
            <p:cNvPicPr preferRelativeResize="0"/>
            <p:nvPr/>
          </p:nvPicPr>
          <p:blipFill rotWithShape="1">
            <a:blip r:embed="rId2">
              <a:alphaModFix/>
            </a:blip>
            <a:srcRect b="0" l="0" r="0"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1" name="Google Shape;961;p95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2" name="Google Shape;96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95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95"/>
          <p:cNvSpPr txBox="1"/>
          <p:nvPr>
            <p:ph idx="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5" name="Google Shape;965;p95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66" name="Google Shape;966;p95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Title and Text - Image Pattern Right">
  <p:cSld name="TITLE_AND_BODY_1_1_1_2_1_1">
    <p:bg>
      <p:bgPr>
        <a:solidFill>
          <a:schemeClr val="lt2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6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9" name="Google Shape;969;p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41680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96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96"/>
          <p:cNvSpPr txBox="1"/>
          <p:nvPr>
            <p:ph idx="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3" name="Google Shape;973;p96"/>
          <p:cNvSpPr txBox="1"/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74" name="Google Shape;974;p96"/>
          <p:cNvSpPr txBox="1"/>
          <p:nvPr>
            <p:ph idx="1" type="subTitle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- Quote Layout">
  <p:cSld name="TITLE_AND_BODY_1_1_1_1">
    <p:bg>
      <p:bgPr>
        <a:solidFill>
          <a:schemeClr val="dk2"/>
        </a:solid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97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7" name="Google Shape;977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97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979" name="Google Shape;979;p97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80" name="Google Shape;980;p97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9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U - Quote Layout">
  <p:cSld name="TITLE_AND_BODY_1_1_1_1_1">
    <p:bg>
      <p:bgPr>
        <a:solidFill>
          <a:schemeClr val="dk2"/>
        </a:soli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98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4" name="Google Shape;984;p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98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6" name="Google Shape;986;p98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987" name="Google Shape;987;p98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88" name="Google Shape;988;p98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state - Quote Layout ">
  <p:cSld name="TITLE_AND_BODY_1_1_1_1_1_1">
    <p:bg>
      <p:bgPr>
        <a:solidFill>
          <a:schemeClr val="dk2"/>
        </a:solidFill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9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1" name="Google Shape;991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99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3" name="Google Shape;993;p99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994" name="Google Shape;994;p99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5" name="Google Shape;995;p99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rate Network - Quote Layout">
  <p:cSld name="TITLE_AND_BODY_1_1_1_1_1_1_1">
    <p:bg>
      <p:bgPr>
        <a:solidFill>
          <a:schemeClr val="dk2"/>
        </a:solid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00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8" name="Google Shape;998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100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0" name="Google Shape;1000;p100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001" name="Google Shape;1001;p100"/>
          <p:cNvSpPr txBox="1"/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2" name="Google Shape;1002;p100"/>
          <p:cNvSpPr txBox="1"/>
          <p:nvPr>
            <p:ph idx="1" type="subTitle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lligence - Section slide">
  <p:cSld name="TITLE_AND_BODY_1_1_1_1_2">
    <p:bg>
      <p:bgPr>
        <a:solidFill>
          <a:schemeClr val="dk2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01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5" name="Google Shape;1005;p1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0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7" name="Google Shape;1007;p101"/>
          <p:cNvSpPr txBox="1"/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5.xml"/><Relationship Id="rId84" Type="http://schemas.openxmlformats.org/officeDocument/2006/relationships/slideLayout" Target="../slideLayouts/slideLayout99.xml"/><Relationship Id="rId83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57.xml"/><Relationship Id="rId86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56.xml"/><Relationship Id="rId85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59.xml"/><Relationship Id="rId88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58.xml"/><Relationship Id="rId87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0.xml"/><Relationship Id="rId89" Type="http://schemas.openxmlformats.org/officeDocument/2006/relationships/slideLayout" Target="../slideLayouts/slideLayout104.xml"/><Relationship Id="rId80" Type="http://schemas.openxmlformats.org/officeDocument/2006/relationships/slideLayout" Target="../slideLayouts/slideLayout95.xml"/><Relationship Id="rId82" Type="http://schemas.openxmlformats.org/officeDocument/2006/relationships/slideLayout" Target="../slideLayouts/slideLayout97.xml"/><Relationship Id="rId81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48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73" Type="http://schemas.openxmlformats.org/officeDocument/2006/relationships/slideLayout" Target="../slideLayouts/slideLayout88.xml"/><Relationship Id="rId72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46.xml"/><Relationship Id="rId75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45.xml"/><Relationship Id="rId74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48.xml"/><Relationship Id="rId77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47.xml"/><Relationship Id="rId76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50.xml"/><Relationship Id="rId79" Type="http://schemas.openxmlformats.org/officeDocument/2006/relationships/slideLayout" Target="../slideLayouts/slideLayout94.xml"/><Relationship Id="rId34" Type="http://schemas.openxmlformats.org/officeDocument/2006/relationships/slideLayout" Target="../slideLayouts/slideLayout49.xml"/><Relationship Id="rId78" Type="http://schemas.openxmlformats.org/officeDocument/2006/relationships/slideLayout" Target="../slideLayouts/slideLayout93.xml"/><Relationship Id="rId71" Type="http://schemas.openxmlformats.org/officeDocument/2006/relationships/slideLayout" Target="../slideLayouts/slideLayout86.xml"/><Relationship Id="rId70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7.xml"/><Relationship Id="rId61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35.xml"/><Relationship Id="rId64" Type="http://schemas.openxmlformats.org/officeDocument/2006/relationships/slideLayout" Target="../slideLayouts/slideLayout79.xml"/><Relationship Id="rId63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37.xml"/><Relationship Id="rId66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36.xml"/><Relationship Id="rId65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39.xml"/><Relationship Id="rId68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38.xml"/><Relationship Id="rId67" Type="http://schemas.openxmlformats.org/officeDocument/2006/relationships/slideLayout" Target="../slideLayouts/slideLayout82.xml"/><Relationship Id="rId60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0.xml"/><Relationship Id="rId69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5.xml"/><Relationship Id="rId94" Type="http://schemas.openxmlformats.org/officeDocument/2006/relationships/theme" Target="../theme/theme4.xml"/><Relationship Id="rId53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26.xml"/><Relationship Id="rId5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5.xml"/><Relationship Id="rId54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28.xml"/><Relationship Id="rId5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27.xml"/><Relationship Id="rId56" Type="http://schemas.openxmlformats.org/officeDocument/2006/relationships/slideLayout" Target="../slideLayouts/slideLayout71.xml"/><Relationship Id="rId91" Type="http://schemas.openxmlformats.org/officeDocument/2006/relationships/slideLayout" Target="../slideLayouts/slideLayout106.xml"/><Relationship Id="rId90" Type="http://schemas.openxmlformats.org/officeDocument/2006/relationships/slideLayout" Target="../slideLayouts/slideLayout105.xml"/><Relationship Id="rId93" Type="http://schemas.openxmlformats.org/officeDocument/2006/relationships/slideLayout" Target="../slideLayouts/slideLayout108.xml"/><Relationship Id="rId92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30.xml"/><Relationship Id="rId5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29.xml"/><Relationship Id="rId58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48.xml"/><Relationship Id="rId84" Type="http://schemas.openxmlformats.org/officeDocument/2006/relationships/slideLayout" Target="../slideLayouts/slideLayout192.xml"/><Relationship Id="rId83" Type="http://schemas.openxmlformats.org/officeDocument/2006/relationships/slideLayout" Target="../slideLayouts/slideLayout191.xml"/><Relationship Id="rId42" Type="http://schemas.openxmlformats.org/officeDocument/2006/relationships/slideLayout" Target="../slideLayouts/slideLayout150.xml"/><Relationship Id="rId86" Type="http://schemas.openxmlformats.org/officeDocument/2006/relationships/slideLayout" Target="../slideLayouts/slideLayout194.xml"/><Relationship Id="rId41" Type="http://schemas.openxmlformats.org/officeDocument/2006/relationships/slideLayout" Target="../slideLayouts/slideLayout149.xml"/><Relationship Id="rId85" Type="http://schemas.openxmlformats.org/officeDocument/2006/relationships/slideLayout" Target="../slideLayouts/slideLayout193.xml"/><Relationship Id="rId44" Type="http://schemas.openxmlformats.org/officeDocument/2006/relationships/slideLayout" Target="../slideLayouts/slideLayout152.xml"/><Relationship Id="rId88" Type="http://schemas.openxmlformats.org/officeDocument/2006/relationships/slideLayout" Target="../slideLayouts/slideLayout196.xml"/><Relationship Id="rId43" Type="http://schemas.openxmlformats.org/officeDocument/2006/relationships/slideLayout" Target="../slideLayouts/slideLayout151.xml"/><Relationship Id="rId87" Type="http://schemas.openxmlformats.org/officeDocument/2006/relationships/slideLayout" Target="../slideLayouts/slideLayout195.xml"/><Relationship Id="rId46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3.xml"/><Relationship Id="rId89" Type="http://schemas.openxmlformats.org/officeDocument/2006/relationships/slideLayout" Target="../slideLayouts/slideLayout197.xml"/><Relationship Id="rId80" Type="http://schemas.openxmlformats.org/officeDocument/2006/relationships/slideLayout" Target="../slideLayouts/slideLayout188.xml"/><Relationship Id="rId82" Type="http://schemas.openxmlformats.org/officeDocument/2006/relationships/slideLayout" Target="../slideLayouts/slideLayout190.xml"/><Relationship Id="rId81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48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55.xml"/><Relationship Id="rId49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73" Type="http://schemas.openxmlformats.org/officeDocument/2006/relationships/slideLayout" Target="../slideLayouts/slideLayout181.xml"/><Relationship Id="rId72" Type="http://schemas.openxmlformats.org/officeDocument/2006/relationships/slideLayout" Target="../slideLayouts/slideLayout180.xml"/><Relationship Id="rId31" Type="http://schemas.openxmlformats.org/officeDocument/2006/relationships/slideLayout" Target="../slideLayouts/slideLayout139.xml"/><Relationship Id="rId75" Type="http://schemas.openxmlformats.org/officeDocument/2006/relationships/slideLayout" Target="../slideLayouts/slideLayout183.xml"/><Relationship Id="rId30" Type="http://schemas.openxmlformats.org/officeDocument/2006/relationships/slideLayout" Target="../slideLayouts/slideLayout138.xml"/><Relationship Id="rId74" Type="http://schemas.openxmlformats.org/officeDocument/2006/relationships/slideLayout" Target="../slideLayouts/slideLayout182.xml"/><Relationship Id="rId33" Type="http://schemas.openxmlformats.org/officeDocument/2006/relationships/slideLayout" Target="../slideLayouts/slideLayout141.xml"/><Relationship Id="rId77" Type="http://schemas.openxmlformats.org/officeDocument/2006/relationships/slideLayout" Target="../slideLayouts/slideLayout185.xml"/><Relationship Id="rId32" Type="http://schemas.openxmlformats.org/officeDocument/2006/relationships/slideLayout" Target="../slideLayouts/slideLayout140.xml"/><Relationship Id="rId76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43.xml"/><Relationship Id="rId79" Type="http://schemas.openxmlformats.org/officeDocument/2006/relationships/slideLayout" Target="../slideLayouts/slideLayout187.xml"/><Relationship Id="rId34" Type="http://schemas.openxmlformats.org/officeDocument/2006/relationships/slideLayout" Target="../slideLayouts/slideLayout142.xml"/><Relationship Id="rId78" Type="http://schemas.openxmlformats.org/officeDocument/2006/relationships/slideLayout" Target="../slideLayouts/slideLayout186.xml"/><Relationship Id="rId71" Type="http://schemas.openxmlformats.org/officeDocument/2006/relationships/slideLayout" Target="../slideLayouts/slideLayout179.xml"/><Relationship Id="rId70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44.xml"/><Relationship Id="rId39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46.xml"/><Relationship Id="rId62" Type="http://schemas.openxmlformats.org/officeDocument/2006/relationships/slideLayout" Target="../slideLayouts/slideLayout170.xml"/><Relationship Id="rId61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28.xml"/><Relationship Id="rId64" Type="http://schemas.openxmlformats.org/officeDocument/2006/relationships/slideLayout" Target="../slideLayouts/slideLayout172.xml"/><Relationship Id="rId63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30.xml"/><Relationship Id="rId66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29.xml"/><Relationship Id="rId65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32.xml"/><Relationship Id="rId68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31.xml"/><Relationship Id="rId67" Type="http://schemas.openxmlformats.org/officeDocument/2006/relationships/slideLayout" Target="../slideLayouts/slideLayout175.xml"/><Relationship Id="rId60" Type="http://schemas.openxmlformats.org/officeDocument/2006/relationships/slideLayout" Target="../slideLayouts/slideLayout168.xml"/><Relationship Id="rId26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33.xml"/><Relationship Id="rId69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37.xml"/><Relationship Id="rId51" Type="http://schemas.openxmlformats.org/officeDocument/2006/relationships/slideLayout" Target="../slideLayouts/slideLayout159.xml"/><Relationship Id="rId50" Type="http://schemas.openxmlformats.org/officeDocument/2006/relationships/slideLayout" Target="../slideLayouts/slideLayout158.xml"/><Relationship Id="rId53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21.xml"/><Relationship Id="rId5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20.xml"/><Relationship Id="rId56" Type="http://schemas.openxmlformats.org/officeDocument/2006/relationships/slideLayout" Target="../slideLayouts/slideLayout164.xml"/><Relationship Id="rId91" Type="http://schemas.openxmlformats.org/officeDocument/2006/relationships/slideLayout" Target="../slideLayouts/slideLayout199.xml"/><Relationship Id="rId90" Type="http://schemas.openxmlformats.org/officeDocument/2006/relationships/slideLayout" Target="../slideLayouts/slideLayout198.xml"/><Relationship Id="rId93" Type="http://schemas.openxmlformats.org/officeDocument/2006/relationships/theme" Target="../theme/theme3.xml"/><Relationship Id="rId92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123.xml"/><Relationship Id="rId5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22.xml"/><Relationship Id="rId58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  <p:sldLayoutId id="2147483732" r:id="rId70"/>
    <p:sldLayoutId id="2147483733" r:id="rId71"/>
    <p:sldLayoutId id="2147483734" r:id="rId72"/>
    <p:sldLayoutId id="2147483735" r:id="rId73"/>
    <p:sldLayoutId id="2147483736" r:id="rId74"/>
    <p:sldLayoutId id="2147483737" r:id="rId75"/>
    <p:sldLayoutId id="2147483738" r:id="rId76"/>
    <p:sldLayoutId id="2147483739" r:id="rId77"/>
    <p:sldLayoutId id="2147483740" r:id="rId78"/>
    <p:sldLayoutId id="2147483741" r:id="rId79"/>
    <p:sldLayoutId id="2147483742" r:id="rId80"/>
    <p:sldLayoutId id="2147483743" r:id="rId81"/>
    <p:sldLayoutId id="2147483744" r:id="rId82"/>
    <p:sldLayoutId id="2147483745" r:id="rId83"/>
    <p:sldLayoutId id="2147483746" r:id="rId84"/>
    <p:sldLayoutId id="2147483747" r:id="rId85"/>
    <p:sldLayoutId id="2147483748" r:id="rId86"/>
    <p:sldLayoutId id="2147483749" r:id="rId87"/>
    <p:sldLayoutId id="2147483750" r:id="rId88"/>
    <p:sldLayoutId id="2147483751" r:id="rId89"/>
    <p:sldLayoutId id="2147483752" r:id="rId90"/>
    <p:sldLayoutId id="2147483753" r:id="rId91"/>
    <p:sldLayoutId id="2147483754" r:id="rId92"/>
    <p:sldLayoutId id="2147483755" r:id="rId9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434343"/>
          </p15:clr>
        </p15:guide>
        <p15:guide id="2" pos="170">
          <p15:clr>
            <a:srgbClr val="434343"/>
          </p15:clr>
        </p15:guide>
        <p15:guide id="3" pos="5590">
          <p15:clr>
            <a:srgbClr val="434343"/>
          </p15:clr>
        </p15:guide>
        <p15:guide id="4" pos="1526">
          <p15:clr>
            <a:srgbClr val="434343"/>
          </p15:clr>
        </p15:guide>
        <p15:guide id="5" pos="4236">
          <p15:clr>
            <a:srgbClr val="434343"/>
          </p15:clr>
        </p15:guide>
        <p15:guide id="6" pos="846">
          <p15:clr>
            <a:srgbClr val="434343"/>
          </p15:clr>
        </p15:guide>
        <p15:guide id="7" pos="2197">
          <p15:clr>
            <a:srgbClr val="434343"/>
          </p15:clr>
        </p15:guide>
        <p15:guide id="8" pos="3558">
          <p15:clr>
            <a:srgbClr val="434343"/>
          </p15:clr>
        </p15:guide>
        <p15:guide id="9" pos="4912">
          <p15:clr>
            <a:srgbClr val="434343"/>
          </p15:clr>
        </p15:guide>
        <p15:guide id="10" orient="horz" pos="1620">
          <p15:clr>
            <a:srgbClr val="434343"/>
          </p15:clr>
        </p15:guide>
        <p15:guide id="11" orient="horz" pos="170">
          <p15:clr>
            <a:srgbClr val="434343"/>
          </p15:clr>
        </p15:guide>
        <p15:guide id="12" orient="horz" pos="3061">
          <p15:clr>
            <a:srgbClr val="434343"/>
          </p15:clr>
        </p15:guide>
        <p15:guide id="13" orient="horz" pos="896">
          <p15:clr>
            <a:srgbClr val="434343"/>
          </p15:clr>
        </p15:guide>
        <p15:guide id="14" orient="horz" pos="2338">
          <p15:clr>
            <a:srgbClr val="434343"/>
          </p15:clr>
        </p15:guide>
        <p15:guide id="15" orient="horz" pos="533">
          <p15:clr>
            <a:srgbClr val="434343"/>
          </p15:clr>
        </p15:guide>
        <p15:guide id="16" orient="horz" pos="1252">
          <p15:clr>
            <a:srgbClr val="434343"/>
          </p15:clr>
        </p15:guide>
        <p15:guide id="17" orient="horz" pos="1989">
          <p15:clr>
            <a:srgbClr val="434343"/>
          </p15:clr>
        </p15:guide>
        <p15:guide id="18" orient="horz" pos="2699">
          <p15:clr>
            <a:srgbClr val="4343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11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/>
        </p:txBody>
      </p:sp>
      <p:sp>
        <p:nvSpPr>
          <p:cNvPr id="1071" name="Google Shape;1071;p111"/>
          <p:cNvSpPr txBox="1"/>
          <p:nvPr>
            <p:ph idx="12" type="sldNum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 sz="5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804" r:id="rId49"/>
    <p:sldLayoutId id="2147483805" r:id="rId50"/>
    <p:sldLayoutId id="2147483806" r:id="rId51"/>
    <p:sldLayoutId id="2147483807" r:id="rId52"/>
    <p:sldLayoutId id="2147483808" r:id="rId53"/>
    <p:sldLayoutId id="2147483809" r:id="rId54"/>
    <p:sldLayoutId id="2147483810" r:id="rId55"/>
    <p:sldLayoutId id="2147483811" r:id="rId56"/>
    <p:sldLayoutId id="2147483812" r:id="rId57"/>
    <p:sldLayoutId id="2147483813" r:id="rId58"/>
    <p:sldLayoutId id="2147483814" r:id="rId59"/>
    <p:sldLayoutId id="2147483815" r:id="rId60"/>
    <p:sldLayoutId id="2147483816" r:id="rId61"/>
    <p:sldLayoutId id="2147483817" r:id="rId62"/>
    <p:sldLayoutId id="2147483818" r:id="rId63"/>
    <p:sldLayoutId id="2147483819" r:id="rId64"/>
    <p:sldLayoutId id="2147483820" r:id="rId65"/>
    <p:sldLayoutId id="2147483821" r:id="rId66"/>
    <p:sldLayoutId id="2147483822" r:id="rId67"/>
    <p:sldLayoutId id="2147483823" r:id="rId68"/>
    <p:sldLayoutId id="2147483824" r:id="rId69"/>
    <p:sldLayoutId id="2147483825" r:id="rId70"/>
    <p:sldLayoutId id="2147483826" r:id="rId71"/>
    <p:sldLayoutId id="2147483827" r:id="rId72"/>
    <p:sldLayoutId id="2147483828" r:id="rId73"/>
    <p:sldLayoutId id="2147483829" r:id="rId74"/>
    <p:sldLayoutId id="2147483830" r:id="rId75"/>
    <p:sldLayoutId id="2147483831" r:id="rId76"/>
    <p:sldLayoutId id="2147483832" r:id="rId77"/>
    <p:sldLayoutId id="2147483833" r:id="rId78"/>
    <p:sldLayoutId id="2147483834" r:id="rId79"/>
    <p:sldLayoutId id="2147483835" r:id="rId80"/>
    <p:sldLayoutId id="2147483836" r:id="rId81"/>
    <p:sldLayoutId id="2147483837" r:id="rId82"/>
    <p:sldLayoutId id="2147483838" r:id="rId83"/>
    <p:sldLayoutId id="2147483839" r:id="rId84"/>
    <p:sldLayoutId id="2147483840" r:id="rId85"/>
    <p:sldLayoutId id="2147483841" r:id="rId86"/>
    <p:sldLayoutId id="2147483842" r:id="rId87"/>
    <p:sldLayoutId id="2147483843" r:id="rId88"/>
    <p:sldLayoutId id="2147483844" r:id="rId89"/>
    <p:sldLayoutId id="2147483845" r:id="rId90"/>
    <p:sldLayoutId id="2147483846" r:id="rId91"/>
    <p:sldLayoutId id="2147483847" r:id="rId9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434343"/>
          </p15:clr>
        </p15:guide>
        <p15:guide id="2" pos="170">
          <p15:clr>
            <a:srgbClr val="434343"/>
          </p15:clr>
        </p15:guide>
        <p15:guide id="3" pos="5590">
          <p15:clr>
            <a:srgbClr val="434343"/>
          </p15:clr>
        </p15:guide>
        <p15:guide id="4" pos="1526">
          <p15:clr>
            <a:srgbClr val="434343"/>
          </p15:clr>
        </p15:guide>
        <p15:guide id="5" pos="4236">
          <p15:clr>
            <a:srgbClr val="434343"/>
          </p15:clr>
        </p15:guide>
        <p15:guide id="6" pos="846">
          <p15:clr>
            <a:srgbClr val="434343"/>
          </p15:clr>
        </p15:guide>
        <p15:guide id="7" pos="2197">
          <p15:clr>
            <a:srgbClr val="434343"/>
          </p15:clr>
        </p15:guide>
        <p15:guide id="8" pos="3558">
          <p15:clr>
            <a:srgbClr val="434343"/>
          </p15:clr>
        </p15:guide>
        <p15:guide id="9" pos="4912">
          <p15:clr>
            <a:srgbClr val="434343"/>
          </p15:clr>
        </p15:guide>
        <p15:guide id="10" orient="horz" pos="1620">
          <p15:clr>
            <a:srgbClr val="434343"/>
          </p15:clr>
        </p15:guide>
        <p15:guide id="11" orient="horz" pos="170">
          <p15:clr>
            <a:srgbClr val="434343"/>
          </p15:clr>
        </p15:guide>
        <p15:guide id="12" orient="horz" pos="3061">
          <p15:clr>
            <a:srgbClr val="434343"/>
          </p15:clr>
        </p15:guide>
        <p15:guide id="13" orient="horz" pos="896">
          <p15:clr>
            <a:srgbClr val="434343"/>
          </p15:clr>
        </p15:guide>
        <p15:guide id="14" orient="horz" pos="2338">
          <p15:clr>
            <a:srgbClr val="434343"/>
          </p15:clr>
        </p15:guide>
        <p15:guide id="15" orient="horz" pos="533">
          <p15:clr>
            <a:srgbClr val="434343"/>
          </p15:clr>
        </p15:guide>
        <p15:guide id="16" orient="horz" pos="1252">
          <p15:clr>
            <a:srgbClr val="434343"/>
          </p15:clr>
        </p15:guide>
        <p15:guide id="17" orient="horz" pos="1989">
          <p15:clr>
            <a:srgbClr val="434343"/>
          </p15:clr>
        </p15:guide>
        <p15:guide id="18" orient="horz" pos="2699">
          <p15:clr>
            <a:srgbClr val="4343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jpg"/><Relationship Id="rId4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204"/>
          <p:cNvSpPr txBox="1"/>
          <p:nvPr>
            <p:ph type="title"/>
          </p:nvPr>
        </p:nvSpPr>
        <p:spPr>
          <a:xfrm>
            <a:off x="182750" y="623403"/>
            <a:ext cx="7633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Global threats, repercussions, and opportunities for advancement</a:t>
            </a:r>
            <a:endParaRPr sz="3400"/>
          </a:p>
        </p:txBody>
      </p:sp>
      <p:sp>
        <p:nvSpPr>
          <p:cNvPr id="2016" name="Google Shape;2016;p204"/>
          <p:cNvSpPr txBox="1"/>
          <p:nvPr>
            <p:ph idx="4294967295" type="subTitle"/>
          </p:nvPr>
        </p:nvSpPr>
        <p:spPr>
          <a:xfrm>
            <a:off x="171072" y="2254388"/>
            <a:ext cx="3521100" cy="23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</a:rPr>
              <a:t>Robert Wood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lt1"/>
                </a:solidFill>
              </a:rPr>
              <a:t>Principal Economist,</a:t>
            </a:r>
            <a:endParaRPr i="1"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lt1"/>
                </a:solidFill>
              </a:rPr>
              <a:t>Latin America and the Caribbean</a:t>
            </a:r>
            <a:endParaRPr i="1"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</a:rPr>
              <a:t>GLOBAL FORUM LATIN AMERICA AND THE CARIBBEAN 2022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</a:rPr>
              <a:t>New York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September </a:t>
            </a:r>
            <a:r>
              <a:rPr lang="en-GB" sz="1000">
                <a:solidFill>
                  <a:schemeClr val="lt1"/>
                </a:solidFill>
              </a:rPr>
              <a:t>2022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213"/>
          <p:cNvSpPr txBox="1"/>
          <p:nvPr>
            <p:ph type="title"/>
          </p:nvPr>
        </p:nvSpPr>
        <p:spPr>
          <a:xfrm>
            <a:off x="161275" y="82875"/>
            <a:ext cx="8712600" cy="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Five ways coronavirus and war in Ukraine are changing business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101" name="Google Shape;2101;p213"/>
          <p:cNvSpPr txBox="1"/>
          <p:nvPr>
            <p:ph idx="2" type="subTitle"/>
          </p:nvPr>
        </p:nvSpPr>
        <p:spPr>
          <a:xfrm>
            <a:off x="911150" y="1371325"/>
            <a:ext cx="17997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3120B"/>
                </a:solidFill>
              </a:rPr>
              <a:t>New push for defence spending</a:t>
            </a:r>
            <a:endParaRPr/>
          </a:p>
        </p:txBody>
      </p:sp>
      <p:sp>
        <p:nvSpPr>
          <p:cNvPr id="2102" name="Google Shape;2102;p213"/>
          <p:cNvSpPr txBox="1"/>
          <p:nvPr>
            <p:ph idx="3" type="subTitle"/>
          </p:nvPr>
        </p:nvSpPr>
        <p:spPr>
          <a:xfrm>
            <a:off x="270000" y="1886875"/>
            <a:ext cx="26193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chemeClr val="dk1"/>
                </a:solidFill>
                <a:highlight>
                  <a:schemeClr val="lt1"/>
                </a:highlight>
              </a:rPr>
              <a:t>NATO has new </a:t>
            </a:r>
            <a:r>
              <a:rPr b="1" i="1" lang="en-GB">
                <a:solidFill>
                  <a:schemeClr val="dk1"/>
                </a:solidFill>
                <a:highlight>
                  <a:schemeClr val="lt1"/>
                </a:highlight>
              </a:rPr>
              <a:t>raison d’être</a:t>
            </a:r>
            <a:endParaRPr b="1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chemeClr val="dk1"/>
                </a:solidFill>
                <a:highlight>
                  <a:schemeClr val="lt1"/>
                </a:highlight>
              </a:rPr>
              <a:t>Defence comes back to headlines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rgbClr val="E3120B"/>
                </a:solidFill>
              </a:rPr>
              <a:t>Opportunity:</a:t>
            </a:r>
            <a:r>
              <a:rPr b="1" lang="en-GB">
                <a:solidFill>
                  <a:schemeClr val="dk1"/>
                </a:solidFill>
              </a:rPr>
              <a:t> increased funding for defence sector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03" name="Google Shape;2103;p213"/>
          <p:cNvSpPr txBox="1"/>
          <p:nvPr>
            <p:ph idx="4" type="subTitle"/>
          </p:nvPr>
        </p:nvSpPr>
        <p:spPr>
          <a:xfrm>
            <a:off x="5445851" y="2982325"/>
            <a:ext cx="17997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3120B"/>
                </a:solidFill>
              </a:rPr>
              <a:t>Commodities are back on the agenda</a:t>
            </a:r>
            <a:endParaRPr/>
          </a:p>
        </p:txBody>
      </p:sp>
      <p:sp>
        <p:nvSpPr>
          <p:cNvPr id="2104" name="Google Shape;2104;p213"/>
          <p:cNvSpPr txBox="1"/>
          <p:nvPr>
            <p:ph idx="5" type="subTitle"/>
          </p:nvPr>
        </p:nvSpPr>
        <p:spPr>
          <a:xfrm>
            <a:off x="4815100" y="3497875"/>
            <a:ext cx="25986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chemeClr val="dk1"/>
                </a:solidFill>
              </a:rPr>
              <a:t>Increasing food insecurity</a:t>
            </a:r>
            <a:endParaRPr b="1">
              <a:solidFill>
                <a:schemeClr val="dk1"/>
              </a:solidFill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chemeClr val="dk1"/>
                </a:solidFill>
              </a:rPr>
              <a:t>Higher commodities prices</a:t>
            </a:r>
            <a:endParaRPr b="1">
              <a:solidFill>
                <a:schemeClr val="dk1"/>
              </a:solidFill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rgbClr val="E3120B"/>
                </a:solidFill>
              </a:rPr>
              <a:t>Opportunity:</a:t>
            </a:r>
            <a:r>
              <a:rPr b="1" lang="en-GB">
                <a:solidFill>
                  <a:schemeClr val="dk1"/>
                </a:solidFill>
              </a:rPr>
              <a:t> co-operation on food tech and resilience of supply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05" name="Google Shape;2105;p213"/>
          <p:cNvSpPr txBox="1"/>
          <p:nvPr>
            <p:ph idx="6" type="subTitle"/>
          </p:nvPr>
        </p:nvSpPr>
        <p:spPr>
          <a:xfrm>
            <a:off x="6611024" y="1371325"/>
            <a:ext cx="17997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Green transition continues to diverge</a:t>
            </a:r>
            <a:endParaRPr/>
          </a:p>
        </p:txBody>
      </p:sp>
      <p:sp>
        <p:nvSpPr>
          <p:cNvPr id="2106" name="Google Shape;2106;p213"/>
          <p:cNvSpPr txBox="1"/>
          <p:nvPr>
            <p:ph idx="7" type="subTitle"/>
          </p:nvPr>
        </p:nvSpPr>
        <p:spPr>
          <a:xfrm>
            <a:off x="5970400" y="1886875"/>
            <a:ext cx="26193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chemeClr val="dk1"/>
                </a:solidFill>
              </a:rPr>
              <a:t>Developed: renewables push</a:t>
            </a:r>
            <a:endParaRPr b="1">
              <a:solidFill>
                <a:schemeClr val="dk1"/>
              </a:solidFill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b="1" lang="en-GB">
                <a:solidFill>
                  <a:srgbClr val="000000"/>
                </a:solidFill>
              </a:rPr>
              <a:t>Developing: rely</a:t>
            </a:r>
            <a:r>
              <a:rPr b="1" lang="en-GB"/>
              <a:t>ing on </a:t>
            </a:r>
            <a:r>
              <a:rPr b="1" lang="en-GB">
                <a:solidFill>
                  <a:srgbClr val="000000"/>
                </a:solidFill>
              </a:rPr>
              <a:t>fossil fuels</a:t>
            </a:r>
            <a:endParaRPr b="1">
              <a:solidFill>
                <a:srgbClr val="000000"/>
              </a:solidFill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GB">
                <a:solidFill>
                  <a:srgbClr val="E3120B"/>
                </a:solidFill>
              </a:rPr>
              <a:t>Opportunity</a:t>
            </a:r>
            <a:r>
              <a:rPr b="1" lang="en-GB">
                <a:solidFill>
                  <a:srgbClr val="FF0000"/>
                </a:solidFill>
              </a:rPr>
              <a:t>:</a:t>
            </a:r>
            <a:r>
              <a:rPr b="1" lang="en-GB"/>
              <a:t> co-operation on cross-border green projects</a:t>
            </a:r>
            <a:endParaRPr b="1"/>
          </a:p>
        </p:txBody>
      </p:sp>
      <p:sp>
        <p:nvSpPr>
          <p:cNvPr id="2107" name="Google Shape;2107;p213"/>
          <p:cNvSpPr txBox="1"/>
          <p:nvPr>
            <p:ph idx="8" type="subTitle"/>
          </p:nvPr>
        </p:nvSpPr>
        <p:spPr>
          <a:xfrm>
            <a:off x="3954475" y="1371325"/>
            <a:ext cx="17997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Weaponisation of finance deepens</a:t>
            </a:r>
            <a:endParaRPr/>
          </a:p>
        </p:txBody>
      </p:sp>
      <p:sp>
        <p:nvSpPr>
          <p:cNvPr id="2108" name="Google Shape;2108;p213"/>
          <p:cNvSpPr txBox="1"/>
          <p:nvPr>
            <p:ph idx="9" type="subTitle"/>
          </p:nvPr>
        </p:nvSpPr>
        <p:spPr>
          <a:xfrm>
            <a:off x="3207925" y="1908413"/>
            <a:ext cx="26193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chemeClr val="dk1"/>
                </a:solidFill>
              </a:rPr>
              <a:t>Russia and China look for alternative payment systems</a:t>
            </a:r>
            <a:endParaRPr b="1">
              <a:solidFill>
                <a:schemeClr val="dk1"/>
              </a:solidFill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rgbClr val="FF0000"/>
                </a:solidFill>
              </a:rPr>
              <a:t>Opportunity:</a:t>
            </a:r>
            <a:r>
              <a:rPr b="1" lang="en-GB">
                <a:solidFill>
                  <a:schemeClr val="dk1"/>
                </a:solidFill>
              </a:rPr>
              <a:t> collaboration on sanctions/fintech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09" name="Google Shape;2109;p213"/>
          <p:cNvSpPr txBox="1"/>
          <p:nvPr>
            <p:ph idx="13" type="subTitle"/>
          </p:nvPr>
        </p:nvSpPr>
        <p:spPr>
          <a:xfrm>
            <a:off x="2065501" y="2982313"/>
            <a:ext cx="17997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Tech </a:t>
            </a:r>
            <a:r>
              <a:rPr lang="en-GB">
                <a:solidFill>
                  <a:srgbClr val="E3120B"/>
                </a:solidFill>
              </a:rPr>
              <a:t>continues to become</a:t>
            </a:r>
            <a:r>
              <a:rPr lang="en-GB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 (geo-)political</a:t>
            </a:r>
            <a:endParaRPr/>
          </a:p>
        </p:txBody>
      </p:sp>
      <p:sp>
        <p:nvSpPr>
          <p:cNvPr id="2110" name="Google Shape;2110;p213"/>
          <p:cNvSpPr txBox="1"/>
          <p:nvPr>
            <p:ph idx="14" type="subTitle"/>
          </p:nvPr>
        </p:nvSpPr>
        <p:spPr>
          <a:xfrm>
            <a:off x="1431425" y="3519400"/>
            <a:ext cx="26193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chemeClr val="dk1"/>
                </a:solidFill>
              </a:rPr>
              <a:t>Tech supply chains as a competitive advantage—weapon</a:t>
            </a:r>
            <a:endParaRPr b="1">
              <a:solidFill>
                <a:schemeClr val="dk1"/>
              </a:solidFill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>
                <a:solidFill>
                  <a:srgbClr val="E3120B"/>
                </a:solidFill>
              </a:rPr>
              <a:t>Opportunit</a:t>
            </a:r>
            <a:r>
              <a:rPr b="1" lang="en-GB">
                <a:solidFill>
                  <a:srgbClr val="FF0000"/>
                </a:solidFill>
              </a:rPr>
              <a:t>y:</a:t>
            </a:r>
            <a:r>
              <a:rPr b="1" lang="en-GB">
                <a:solidFill>
                  <a:schemeClr val="dk1"/>
                </a:solidFill>
              </a:rPr>
              <a:t> reshoring microchip production to Europe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11" name="Google Shape;2111;p213"/>
          <p:cNvSpPr txBox="1"/>
          <p:nvPr>
            <p:ph idx="4294967295" type="subTitle"/>
          </p:nvPr>
        </p:nvSpPr>
        <p:spPr>
          <a:xfrm>
            <a:off x="0" y="4490700"/>
            <a:ext cx="9144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These trends are not new, but the pandemic and the war in Ukraine are turbocharging them.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205"/>
          <p:cNvSpPr txBox="1"/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Russia-Ukraine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What next?</a:t>
            </a:r>
            <a:endParaRPr i="1"/>
          </a:p>
        </p:txBody>
      </p:sp>
      <p:pic>
        <p:nvPicPr>
          <p:cNvPr id="2022" name="Google Shape;2022;p2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899" r="1598" t="16303"/>
          <a:stretch/>
        </p:blipFill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206"/>
          <p:cNvSpPr/>
          <p:nvPr/>
        </p:nvSpPr>
        <p:spPr>
          <a:xfrm>
            <a:off x="38850" y="660550"/>
            <a:ext cx="4533300" cy="888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206"/>
          <p:cNvSpPr txBox="1"/>
          <p:nvPr>
            <p:ph type="title"/>
          </p:nvPr>
        </p:nvSpPr>
        <p:spPr>
          <a:xfrm>
            <a:off x="164516" y="96750"/>
            <a:ext cx="3943500" cy="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Five scenarios for what next?</a:t>
            </a:r>
            <a:endParaRPr/>
          </a:p>
        </p:txBody>
      </p:sp>
      <p:sp>
        <p:nvSpPr>
          <p:cNvPr id="2029" name="Google Shape;2029;p206"/>
          <p:cNvSpPr txBox="1"/>
          <p:nvPr>
            <p:ph idx="1" type="subTitle"/>
          </p:nvPr>
        </p:nvSpPr>
        <p:spPr>
          <a:xfrm>
            <a:off x="19500" y="660550"/>
            <a:ext cx="4572000" cy="44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Scenario #1 - Russia seizes eastern and southern Ukraine: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Russia defeats Ukraine and coerces the government to accept its demands, including a partition of the country.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GB" sz="1000"/>
              <a:t>Large swathe of Ukrainian territory falls under Russian control.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Scenario #2 - A negotiated end of the war: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000"/>
              <a:t>Russia and Ukraine negotiate to end the war, with Russia achieving some of its aims (but what are these, exactly?).</a:t>
            </a:r>
            <a:endParaRPr sz="10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000"/>
              <a:t>Ukraine suffers permanent curtailment of its sovereignty.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Scenario #3 - A humiliating Russian defeat: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000"/>
              <a:t>Russia faces major setbacks, large casualties and military disarray, owing to fierce Ukrainian resistance and Western arms.</a:t>
            </a:r>
            <a:endParaRPr sz="10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000"/>
              <a:t>Humiliating retreat eastwards and regime change in Russia.</a:t>
            </a:r>
            <a:endParaRPr sz="4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00">
                <a:solidFill>
                  <a:schemeClr val="dk2"/>
                </a:solidFill>
              </a:rPr>
            </a:br>
            <a:r>
              <a:rPr b="1" lang="en-GB">
                <a:solidFill>
                  <a:schemeClr val="dk2"/>
                </a:solidFill>
              </a:rPr>
              <a:t>Scenario #4 - Russia establishes a puppet government: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000"/>
              <a:t>Russia overthrows the Ukrainian government and establishes a puppet government in Ukraine.</a:t>
            </a:r>
            <a:endParaRPr sz="10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000"/>
              <a:t>Russia gets dragged into long war, resistance from Ukrainians.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Scenario #5 - NATO gets dragged in the conflict: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/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000"/>
              <a:t>Chain of events (eg. no-fly-zone, cyberattacks, miscalculation) draws NATO in the Ukrainian conflict.</a:t>
            </a:r>
            <a:endParaRPr sz="1000"/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000"/>
              <a:t>Global war follows. Nuclear option unlikely, but not impossible.</a:t>
            </a:r>
            <a:endParaRPr b="1" sz="1000"/>
          </a:p>
        </p:txBody>
      </p:sp>
      <p:pic>
        <p:nvPicPr>
          <p:cNvPr id="2030" name="Google Shape;2030;p2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350" l="0" r="0" t="12342"/>
          <a:stretch/>
        </p:blipFill>
        <p:spPr>
          <a:xfrm>
            <a:off x="4594450" y="-22500"/>
            <a:ext cx="4571999" cy="5165998"/>
          </a:xfrm>
          <a:prstGeom prst="rect">
            <a:avLst/>
          </a:prstGeom>
        </p:spPr>
      </p:pic>
      <p:pic>
        <p:nvPicPr>
          <p:cNvPr id="2031" name="Google Shape;2031;p206"/>
          <p:cNvPicPr preferRelativeResize="0"/>
          <p:nvPr/>
        </p:nvPicPr>
        <p:blipFill rotWithShape="1">
          <a:blip r:embed="rId4">
            <a:alphaModFix/>
          </a:blip>
          <a:srcRect b="0" l="0" r="50288" t="0"/>
          <a:stretch/>
        </p:blipFill>
        <p:spPr>
          <a:xfrm>
            <a:off x="8406945" y="4489350"/>
            <a:ext cx="737050" cy="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207"/>
          <p:cNvSpPr txBox="1"/>
          <p:nvPr>
            <p:ph type="title"/>
          </p:nvPr>
        </p:nvSpPr>
        <p:spPr>
          <a:xfrm>
            <a:off x="161275" y="82875"/>
            <a:ext cx="87126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Beyond war in Ukraine - </a:t>
            </a:r>
            <a:r>
              <a:rPr i="1" lang="en-GB" sz="3200"/>
              <a:t>Six key global themes</a:t>
            </a:r>
            <a:endParaRPr i="1" sz="3200"/>
          </a:p>
        </p:txBody>
      </p:sp>
      <p:sp>
        <p:nvSpPr>
          <p:cNvPr id="2037" name="Google Shape;2037;p207"/>
          <p:cNvSpPr txBox="1"/>
          <p:nvPr>
            <p:ph idx="2" type="subTitle"/>
          </p:nvPr>
        </p:nvSpPr>
        <p:spPr>
          <a:xfrm>
            <a:off x="925463" y="1432707"/>
            <a:ext cx="1799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Coronavirus vaccines</a:t>
            </a:r>
            <a:endParaRPr sz="1200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38" name="Google Shape;2038;p207"/>
          <p:cNvSpPr txBox="1"/>
          <p:nvPr>
            <p:ph idx="4" type="subTitle"/>
          </p:nvPr>
        </p:nvSpPr>
        <p:spPr>
          <a:xfrm>
            <a:off x="451075" y="1890225"/>
            <a:ext cx="24228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How will we vaccinate the rest of the world?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39" name="Google Shape;2039;p207"/>
          <p:cNvSpPr txBox="1"/>
          <p:nvPr>
            <p:ph idx="4" type="subTitle"/>
          </p:nvPr>
        </p:nvSpPr>
        <p:spPr>
          <a:xfrm>
            <a:off x="451075" y="3543175"/>
            <a:ext cx="24228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Are we on track to meet the climate change challenge?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40" name="Google Shape;2040;p207"/>
          <p:cNvSpPr txBox="1"/>
          <p:nvPr>
            <p:ph idx="4" type="subTitle"/>
          </p:nvPr>
        </p:nvSpPr>
        <p:spPr>
          <a:xfrm>
            <a:off x="3105388" y="1864200"/>
            <a:ext cx="26235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When will disruptions (finally) come to an end?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41" name="Google Shape;2041;p207"/>
          <p:cNvSpPr txBox="1"/>
          <p:nvPr>
            <p:ph idx="4" type="subTitle"/>
          </p:nvPr>
        </p:nvSpPr>
        <p:spPr>
          <a:xfrm>
            <a:off x="3248950" y="3498775"/>
            <a:ext cx="24228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Char char="●"/>
            </a:pPr>
            <a:r>
              <a:rPr lang="en-GB" sz="1200">
                <a:solidFill>
                  <a:srgbClr val="0D0D0D"/>
                </a:solidFill>
              </a:rPr>
              <a:t>It’s all about reshoring and decoupling</a:t>
            </a:r>
            <a:endParaRPr sz="1200">
              <a:solidFill>
                <a:srgbClr val="0D0D0D"/>
              </a:solidFill>
            </a:endParaRPr>
          </a:p>
        </p:txBody>
      </p:sp>
      <p:sp>
        <p:nvSpPr>
          <p:cNvPr id="2042" name="Google Shape;2042;p207"/>
          <p:cNvSpPr txBox="1"/>
          <p:nvPr>
            <p:ph idx="4" type="subTitle"/>
          </p:nvPr>
        </p:nvSpPr>
        <p:spPr>
          <a:xfrm>
            <a:off x="6046825" y="3543175"/>
            <a:ext cx="24228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What are China’s plans around the island?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43" name="Google Shape;2043;p207"/>
          <p:cNvSpPr txBox="1"/>
          <p:nvPr>
            <p:ph idx="2" type="subTitle"/>
          </p:nvPr>
        </p:nvSpPr>
        <p:spPr>
          <a:xfrm>
            <a:off x="3872038" y="1432707"/>
            <a:ext cx="1799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Supply chains issues</a:t>
            </a:r>
            <a:endParaRPr sz="1200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4" name="Google Shape;2044;p207"/>
          <p:cNvSpPr txBox="1"/>
          <p:nvPr>
            <p:ph idx="2" type="subTitle"/>
          </p:nvPr>
        </p:nvSpPr>
        <p:spPr>
          <a:xfrm>
            <a:off x="925463" y="3085657"/>
            <a:ext cx="1799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Climate change</a:t>
            </a:r>
            <a:endParaRPr sz="1200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5" name="Google Shape;2045;p207"/>
          <p:cNvSpPr txBox="1"/>
          <p:nvPr>
            <p:ph idx="2" type="subTitle"/>
          </p:nvPr>
        </p:nvSpPr>
        <p:spPr>
          <a:xfrm>
            <a:off x="3872038" y="3085657"/>
            <a:ext cx="1799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Tech &amp; chips</a:t>
            </a:r>
            <a:endParaRPr sz="1200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6" name="Google Shape;2046;p207"/>
          <p:cNvSpPr txBox="1"/>
          <p:nvPr>
            <p:ph idx="2" type="subTitle"/>
          </p:nvPr>
        </p:nvSpPr>
        <p:spPr>
          <a:xfrm>
            <a:off x="6669913" y="3085657"/>
            <a:ext cx="1799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Taiwan</a:t>
            </a:r>
            <a:endParaRPr sz="1200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7" name="Google Shape;2047;p207"/>
          <p:cNvSpPr txBox="1"/>
          <p:nvPr>
            <p:ph idx="4" type="subTitle"/>
          </p:nvPr>
        </p:nvSpPr>
        <p:spPr>
          <a:xfrm>
            <a:off x="5935375" y="1890225"/>
            <a:ext cx="26937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Is the sky the only limit?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Could resulting interest rate hikes spark a debt crisis?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48" name="Google Shape;2048;p207"/>
          <p:cNvSpPr txBox="1"/>
          <p:nvPr>
            <p:ph idx="2" type="subTitle"/>
          </p:nvPr>
        </p:nvSpPr>
        <p:spPr>
          <a:xfrm>
            <a:off x="6581113" y="1432707"/>
            <a:ext cx="1799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rPr>
              <a:t>Rising global inflation</a:t>
            </a:r>
            <a:endParaRPr sz="1200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Google Shape;2053;p208"/>
          <p:cNvPicPr preferRelativeResize="0"/>
          <p:nvPr/>
        </p:nvPicPr>
        <p:blipFill rotWithShape="1">
          <a:blip r:embed="rId3">
            <a:alphaModFix/>
          </a:blip>
          <a:srcRect b="0" l="729" r="738" t="0"/>
          <a:stretch/>
        </p:blipFill>
        <p:spPr>
          <a:xfrm>
            <a:off x="733575" y="659450"/>
            <a:ext cx="7366000" cy="449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208"/>
          <p:cNvSpPr txBox="1"/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Global growth of </a:t>
            </a:r>
            <a:r>
              <a:rPr b="1" lang="en-GB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2.6%</a:t>
            </a:r>
            <a:r>
              <a:rPr lang="en-GB"/>
              <a:t> in 2022 - down from 3.9% before war started</a:t>
            </a:r>
            <a:endParaRPr/>
          </a:p>
        </p:txBody>
      </p:sp>
      <p:sp>
        <p:nvSpPr>
          <p:cNvPr id="2055" name="Google Shape;2055;p208"/>
          <p:cNvSpPr/>
          <p:nvPr/>
        </p:nvSpPr>
        <p:spPr>
          <a:xfrm rot="-5400000">
            <a:off x="4501900" y="2078350"/>
            <a:ext cx="364800" cy="294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6746BE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208"/>
          <p:cNvSpPr/>
          <p:nvPr/>
        </p:nvSpPr>
        <p:spPr>
          <a:xfrm>
            <a:off x="2252475" y="2541150"/>
            <a:ext cx="1762200" cy="503700"/>
          </a:xfrm>
          <a:prstGeom prst="wedgeRectCallout">
            <a:avLst>
              <a:gd fmla="val 37294" name="adj1"/>
              <a:gd fmla="val -9172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Eastern Europe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is most affected in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euro zone</a:t>
            </a:r>
            <a:endParaRPr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57" name="Google Shape;2057;p208"/>
          <p:cNvSpPr/>
          <p:nvPr/>
        </p:nvSpPr>
        <p:spPr>
          <a:xfrm>
            <a:off x="5648400" y="1135325"/>
            <a:ext cx="1762200" cy="1161900"/>
          </a:xfrm>
          <a:prstGeom prst="wedgeRectCallout">
            <a:avLst>
              <a:gd fmla="val 22113" name="adj1"/>
              <a:gd fmla="val 6710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Z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ero-covid, power shortages, droughts, property sector woes severely weighing on growth in </a:t>
            </a:r>
            <a:r>
              <a:rPr b="1" lang="en-GB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China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(3.3%)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58" name="Google Shape;2058;p208"/>
          <p:cNvSpPr/>
          <p:nvPr/>
        </p:nvSpPr>
        <p:spPr>
          <a:xfrm>
            <a:off x="2493375" y="3428750"/>
            <a:ext cx="1248300" cy="1097400"/>
          </a:xfrm>
          <a:prstGeom prst="wedgeRectCallout">
            <a:avLst>
              <a:gd fmla="val 97839" name="adj1"/>
              <a:gd fmla="val 178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MEA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commodity exporters will benefit from higher prices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59" name="Google Shape;2059;p208"/>
          <p:cNvSpPr/>
          <p:nvPr/>
        </p:nvSpPr>
        <p:spPr>
          <a:xfrm>
            <a:off x="7703875" y="3352575"/>
            <a:ext cx="1280400" cy="628200"/>
          </a:xfrm>
          <a:prstGeom prst="wedgeRectCallout">
            <a:avLst>
              <a:gd fmla="val -50367" name="adj1"/>
              <a:gd fmla="val -11033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China-induced drag on growth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in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Asia</a:t>
            </a:r>
            <a:endParaRPr b="1">
              <a:solidFill>
                <a:schemeClr val="dk2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0" name="Google Shape;2060;p208"/>
          <p:cNvSpPr txBox="1"/>
          <p:nvPr/>
        </p:nvSpPr>
        <p:spPr>
          <a:xfrm>
            <a:off x="4484050" y="2064250"/>
            <a:ext cx="40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UA</a:t>
            </a:r>
            <a:endParaRPr sz="900"/>
          </a:p>
        </p:txBody>
      </p:sp>
      <p:sp>
        <p:nvSpPr>
          <p:cNvPr id="2061" name="Google Shape;2061;p208"/>
          <p:cNvSpPr/>
          <p:nvPr/>
        </p:nvSpPr>
        <p:spPr>
          <a:xfrm>
            <a:off x="44925" y="3768775"/>
            <a:ext cx="2377800" cy="757500"/>
          </a:xfrm>
          <a:prstGeom prst="wedgeRectCallout">
            <a:avLst>
              <a:gd fmla="val -432" name="adj1"/>
              <a:gd fmla="val -1351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LatAm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will suffer from high inflation, but rising commodities prices beneficial to some states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2" name="Google Shape;2062;p208"/>
          <p:cNvSpPr/>
          <p:nvPr/>
        </p:nvSpPr>
        <p:spPr>
          <a:xfrm>
            <a:off x="44925" y="639450"/>
            <a:ext cx="1137900" cy="1097400"/>
          </a:xfrm>
          <a:prstGeom prst="wedgeRectCallout">
            <a:avLst>
              <a:gd fmla="val 39085" name="adj1"/>
              <a:gd fmla="val 6019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H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igh inflation and Fed tightening are biting in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US</a:t>
            </a:r>
            <a:r>
              <a:rPr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(1.5% growth)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3" name="Google Shape;2063;p208"/>
          <p:cNvSpPr/>
          <p:nvPr/>
        </p:nvSpPr>
        <p:spPr>
          <a:xfrm>
            <a:off x="4138150" y="809400"/>
            <a:ext cx="1441200" cy="757500"/>
          </a:xfrm>
          <a:prstGeom prst="wedgeRectCallout">
            <a:avLst>
              <a:gd fmla="val -15683" name="adj1"/>
              <a:gd fmla="val 10943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Recessions in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Russia</a:t>
            </a:r>
            <a:r>
              <a:rPr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(-6.2%),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Ukraine</a:t>
            </a:r>
            <a:r>
              <a:rPr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(-36%)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4" name="Google Shape;2064;p208"/>
          <p:cNvSpPr/>
          <p:nvPr/>
        </p:nvSpPr>
        <p:spPr>
          <a:xfrm>
            <a:off x="1215200" y="619350"/>
            <a:ext cx="1560000" cy="453300"/>
          </a:xfrm>
          <a:prstGeom prst="wedgeRectCallout">
            <a:avLst>
              <a:gd fmla="val 14995" name="adj1"/>
              <a:gd fmla="val 7304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UK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still in recovery mode (3.2%)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209"/>
          <p:cNvSpPr txBox="1"/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Things will get (much) worse in 2023, with global growth of only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1.7%</a:t>
            </a:r>
            <a:endParaRPr/>
          </a:p>
        </p:txBody>
      </p:sp>
      <p:pic>
        <p:nvPicPr>
          <p:cNvPr id="2070" name="Google Shape;2070;p209"/>
          <p:cNvPicPr preferRelativeResize="0"/>
          <p:nvPr/>
        </p:nvPicPr>
        <p:blipFill rotWithShape="1">
          <a:blip r:embed="rId3">
            <a:alphaModFix/>
          </a:blip>
          <a:srcRect b="0" l="729" r="738" t="0"/>
          <a:stretch/>
        </p:blipFill>
        <p:spPr>
          <a:xfrm>
            <a:off x="765750" y="595725"/>
            <a:ext cx="7512751" cy="441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1" name="Google Shape;2071;p209"/>
          <p:cNvSpPr/>
          <p:nvPr/>
        </p:nvSpPr>
        <p:spPr>
          <a:xfrm rot="-5400000">
            <a:off x="4678800" y="1748100"/>
            <a:ext cx="336000" cy="317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51C7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209"/>
          <p:cNvSpPr txBox="1"/>
          <p:nvPr/>
        </p:nvSpPr>
        <p:spPr>
          <a:xfrm>
            <a:off x="4650450" y="1745100"/>
            <a:ext cx="39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RU</a:t>
            </a:r>
            <a:endParaRPr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3" name="Google Shape;2073;p209"/>
          <p:cNvSpPr/>
          <p:nvPr/>
        </p:nvSpPr>
        <p:spPr>
          <a:xfrm>
            <a:off x="44925" y="639450"/>
            <a:ext cx="1221300" cy="848100"/>
          </a:xfrm>
          <a:prstGeom prst="wedgeRectCallout">
            <a:avLst>
              <a:gd fmla="val 42119" name="adj1"/>
              <a:gd fmla="val 7766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Technical recession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in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US</a:t>
            </a:r>
            <a:r>
              <a:rPr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(0.5% growth)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74" name="Google Shape;2074;p209"/>
          <p:cNvSpPr/>
          <p:nvPr/>
        </p:nvSpPr>
        <p:spPr>
          <a:xfrm>
            <a:off x="2252475" y="2541150"/>
            <a:ext cx="1762200" cy="503700"/>
          </a:xfrm>
          <a:prstGeom prst="wedgeRectCallout">
            <a:avLst>
              <a:gd fmla="val -23720" name="adj1"/>
              <a:gd fmla="val -7780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Recession ahead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in </a:t>
            </a:r>
            <a:r>
              <a:rPr b="1" lang="en-GB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euro zone </a:t>
            </a:r>
            <a:r>
              <a:rPr lang="en-GB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(-0.4%)</a:t>
            </a:r>
            <a:endParaRPr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75" name="Google Shape;2075;p209"/>
          <p:cNvSpPr/>
          <p:nvPr/>
        </p:nvSpPr>
        <p:spPr>
          <a:xfrm>
            <a:off x="5659525" y="1422000"/>
            <a:ext cx="1762200" cy="807000"/>
          </a:xfrm>
          <a:prstGeom prst="wedgeRectCallout">
            <a:avLst>
              <a:gd fmla="val 28815" name="adj1"/>
              <a:gd fmla="val 6562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China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will post modest rebound after 2022 slump (5% growth)</a:t>
            </a:r>
            <a:endParaRPr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76" name="Google Shape;2076;p209"/>
          <p:cNvSpPr/>
          <p:nvPr/>
        </p:nvSpPr>
        <p:spPr>
          <a:xfrm>
            <a:off x="170175" y="3699000"/>
            <a:ext cx="3546600" cy="585000"/>
          </a:xfrm>
          <a:prstGeom prst="wedgeRectCallout">
            <a:avLst>
              <a:gd fmla="val 53241" name="adj1"/>
              <a:gd fmla="val -10074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Slowdown</a:t>
            </a:r>
            <a:r>
              <a:rPr lang="en-GB">
                <a:latin typeface="Archivo Narrow"/>
                <a:ea typeface="Archivo Narrow"/>
                <a:cs typeface="Archivo Narrow"/>
                <a:sym typeface="Archivo Narrow"/>
              </a:rPr>
              <a:t> in growth in US, euro zone and China will be a drag on growth </a:t>
            </a:r>
            <a:r>
              <a:rPr b="1" lang="en-GB">
                <a:solidFill>
                  <a:schemeClr val="dk2"/>
                </a:solidFill>
                <a:highlight>
                  <a:srgbClr val="F5F4EF"/>
                </a:highlight>
                <a:latin typeface="Archivo Narrow"/>
                <a:ea typeface="Archivo Narrow"/>
                <a:cs typeface="Archivo Narrow"/>
                <a:sym typeface="Archivo Narrow"/>
              </a:rPr>
              <a:t>elsewhere in the world</a:t>
            </a:r>
            <a:endParaRPr b="1">
              <a:solidFill>
                <a:schemeClr val="dk2"/>
              </a:solidFill>
              <a:highlight>
                <a:srgbClr val="F5F4EF"/>
              </a:highlight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210"/>
          <p:cNvSpPr txBox="1"/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2"/>
                </a:highlight>
              </a:rPr>
              <a:t>What are the top ten risks for the global economy?</a:t>
            </a:r>
            <a:endParaRPr>
              <a:highlight>
                <a:schemeClr val="lt2"/>
              </a:highlight>
            </a:endParaRPr>
          </a:p>
        </p:txBody>
      </p:sp>
      <p:pic>
        <p:nvPicPr>
          <p:cNvPr id="2082" name="Google Shape;2082;p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75" y="681750"/>
            <a:ext cx="7368303" cy="41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211"/>
          <p:cNvSpPr txBox="1"/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2"/>
                </a:highlight>
              </a:rPr>
              <a:t>Should we worry about food insecurity (this year)?</a:t>
            </a:r>
            <a:endParaRPr>
              <a:highlight>
                <a:schemeClr val="lt2"/>
              </a:highlight>
            </a:endParaRPr>
          </a:p>
        </p:txBody>
      </p:sp>
      <p:pic>
        <p:nvPicPr>
          <p:cNvPr id="2088" name="Google Shape;2088;p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50" y="770625"/>
            <a:ext cx="6114699" cy="3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9" name="Google Shape;2089;p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008" y="770625"/>
            <a:ext cx="2738642" cy="360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212"/>
          <p:cNvSpPr txBox="1"/>
          <p:nvPr>
            <p:ph type="title"/>
          </p:nvPr>
        </p:nvSpPr>
        <p:spPr>
          <a:xfrm>
            <a:off x="170176" y="96750"/>
            <a:ext cx="8703900" cy="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2"/>
                </a:highlight>
              </a:rPr>
              <a:t>Should we worry about food insecurity (next year)?</a:t>
            </a:r>
            <a:endParaRPr>
              <a:highlight>
                <a:schemeClr val="lt2"/>
              </a:highlight>
            </a:endParaRPr>
          </a:p>
        </p:txBody>
      </p:sp>
      <p:pic>
        <p:nvPicPr>
          <p:cNvPr id="2095" name="Google Shape;2095;p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138" y="681750"/>
            <a:ext cx="6889974" cy="41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conomist Intelligence presentation template">
  <a:themeElements>
    <a:clrScheme name="Simple Light">
      <a:dk1>
        <a:srgbClr val="0D0D0D"/>
      </a:dk1>
      <a:lt1>
        <a:srgbClr val="FFFFFF"/>
      </a:lt1>
      <a:dk2>
        <a:srgbClr val="E3120B"/>
      </a:dk2>
      <a:lt2>
        <a:srgbClr val="F5F4EF"/>
      </a:lt2>
      <a:accent1>
        <a:srgbClr val="FEE1CD"/>
      </a:accent1>
      <a:accent2>
        <a:srgbClr val="EBEDFA"/>
      </a:accent2>
      <a:accent3>
        <a:srgbClr val="E9FCF8"/>
      </a:accent3>
      <a:accent4>
        <a:srgbClr val="FEF2CD"/>
      </a:accent4>
      <a:accent5>
        <a:srgbClr val="EFF5F5"/>
      </a:accent5>
      <a:accent6>
        <a:srgbClr val="595959"/>
      </a:accent6>
      <a:hlink>
        <a:srgbClr val="E312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conomist Intelligence presentation template">
  <a:themeElements>
    <a:clrScheme name="Simple Light">
      <a:dk1>
        <a:srgbClr val="0D0D0D"/>
      </a:dk1>
      <a:lt1>
        <a:srgbClr val="FFFFFF"/>
      </a:lt1>
      <a:dk2>
        <a:srgbClr val="E3120B"/>
      </a:dk2>
      <a:lt2>
        <a:srgbClr val="F5F4EF"/>
      </a:lt2>
      <a:accent1>
        <a:srgbClr val="FEE1CD"/>
      </a:accent1>
      <a:accent2>
        <a:srgbClr val="EBEDFA"/>
      </a:accent2>
      <a:accent3>
        <a:srgbClr val="E9FCF8"/>
      </a:accent3>
      <a:accent4>
        <a:srgbClr val="FEF2CD"/>
      </a:accent4>
      <a:accent5>
        <a:srgbClr val="EFF5F5"/>
      </a:accent5>
      <a:accent6>
        <a:srgbClr val="595959"/>
      </a:accent6>
      <a:hlink>
        <a:srgbClr val="E312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